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Ex2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3" r:id="rId4"/>
  </p:sldMasterIdLst>
  <p:notesMasterIdLst>
    <p:notesMasterId r:id="rId19"/>
  </p:notesMasterIdLst>
  <p:handoutMasterIdLst>
    <p:handoutMasterId r:id="rId20"/>
  </p:handoutMasterIdLst>
  <p:sldIdLst>
    <p:sldId id="1923" r:id="rId5"/>
    <p:sldId id="2145707296" r:id="rId6"/>
    <p:sldId id="2145707313" r:id="rId7"/>
    <p:sldId id="2145707314" r:id="rId8"/>
    <p:sldId id="2145707315" r:id="rId9"/>
    <p:sldId id="2145707324" r:id="rId10"/>
    <p:sldId id="2145707318" r:id="rId11"/>
    <p:sldId id="2145707320" r:id="rId12"/>
    <p:sldId id="2145707319" r:id="rId13"/>
    <p:sldId id="2145707325" r:id="rId14"/>
    <p:sldId id="2145707322" r:id="rId15"/>
    <p:sldId id="2145707323" r:id="rId16"/>
    <p:sldId id="2145707312" r:id="rId17"/>
    <p:sldId id="2145707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37E5492-AA82-FBD1-B45B-AA803508024A}" name="FARTHING, Nicola (NHS ENGLAND - X24)" initials="NF" userId="S::nicola.farthing2@nhs.net::733ab985-3d1d-4d15-9223-f4acd9c08ac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Wilkinson" initials="SW" lastIdx="1" clrIdx="0">
    <p:extLst>
      <p:ext uri="{19B8F6BF-5375-455C-9EA6-DF929625EA0E}">
        <p15:presenceInfo xmlns:p15="http://schemas.microsoft.com/office/powerpoint/2012/main" userId="1186059c3be801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D4E7"/>
    <a:srgbClr val="80D2CC"/>
    <a:srgbClr val="82D1CB"/>
    <a:srgbClr val="425563"/>
    <a:srgbClr val="F6F8F8"/>
    <a:srgbClr val="99DBD6"/>
    <a:srgbClr val="99DDEB"/>
    <a:srgbClr val="005EB8"/>
    <a:srgbClr val="E8EDEE"/>
    <a:srgbClr val="003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01695-420A-4E76-A926-90701E53B876}" v="390" dt="2024-11-19T16:20:07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22" autoAdjust="0"/>
    <p:restoredTop sz="86353" autoAdjust="0"/>
  </p:normalViewPr>
  <p:slideViewPr>
    <p:cSldViewPr snapToGrid="0">
      <p:cViewPr varScale="1">
        <p:scale>
          <a:sx n="95" d="100"/>
          <a:sy n="95" d="100"/>
        </p:scale>
        <p:origin x="396" y="90"/>
      </p:cViewPr>
      <p:guideLst/>
    </p:cSldViewPr>
  </p:slideViewPr>
  <p:outlineViewPr>
    <p:cViewPr>
      <p:scale>
        <a:sx n="33" d="100"/>
        <a:sy n="33" d="100"/>
      </p:scale>
      <p:origin x="0" y="-697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4" d="100"/>
          <a:sy n="94" d="100"/>
        </p:scale>
        <p:origin x="3226" y="10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THING, Nicola (NHS ENGLAND - X24)" userId="733ab985-3d1d-4d15-9223-f4acd9c08ac8" providerId="ADAL" clId="{6EA01695-420A-4E76-A926-90701E53B876}"/>
    <pc:docChg chg="undo redo custSel addSld delSld modSld sldOrd">
      <pc:chgData name="FARTHING, Nicola (NHS ENGLAND - X24)" userId="733ab985-3d1d-4d15-9223-f4acd9c08ac8" providerId="ADAL" clId="{6EA01695-420A-4E76-A926-90701E53B876}" dt="2024-11-19T16:23:07.031" v="6807" actId="1076"/>
      <pc:docMkLst>
        <pc:docMk/>
      </pc:docMkLst>
      <pc:sldChg chg="modSp mod">
        <pc:chgData name="FARTHING, Nicola (NHS ENGLAND - X24)" userId="733ab985-3d1d-4d15-9223-f4acd9c08ac8" providerId="ADAL" clId="{6EA01695-420A-4E76-A926-90701E53B876}" dt="2024-11-17T09:47:29.404" v="1507" actId="255"/>
        <pc:sldMkLst>
          <pc:docMk/>
          <pc:sldMk cId="3830231407" sldId="1923"/>
        </pc:sldMkLst>
        <pc:spChg chg="mod">
          <ac:chgData name="FARTHING, Nicola (NHS ENGLAND - X24)" userId="733ab985-3d1d-4d15-9223-f4acd9c08ac8" providerId="ADAL" clId="{6EA01695-420A-4E76-A926-90701E53B876}" dt="2024-11-15T09:34:30.834" v="156" actId="115"/>
          <ac:spMkLst>
            <pc:docMk/>
            <pc:sldMk cId="3830231407" sldId="1923"/>
            <ac:spMk id="2" creationId="{623499A9-ADAE-F54A-B49E-F294E7BCE9E8}"/>
          </ac:spMkLst>
        </pc:spChg>
        <pc:spChg chg="mod">
          <ac:chgData name="FARTHING, Nicola (NHS ENGLAND - X24)" userId="733ab985-3d1d-4d15-9223-f4acd9c08ac8" providerId="ADAL" clId="{6EA01695-420A-4E76-A926-90701E53B876}" dt="2024-11-17T09:47:29.404" v="1507" actId="255"/>
          <ac:spMkLst>
            <pc:docMk/>
            <pc:sldMk cId="3830231407" sldId="1923"/>
            <ac:spMk id="3" creationId="{2AB96998-8BA0-CF4D-B57F-DEBCAD1141C5}"/>
          </ac:spMkLst>
        </pc:spChg>
        <pc:spChg chg="mod">
          <ac:chgData name="FARTHING, Nicola (NHS ENGLAND - X24)" userId="733ab985-3d1d-4d15-9223-f4acd9c08ac8" providerId="ADAL" clId="{6EA01695-420A-4E76-A926-90701E53B876}" dt="2024-11-15T09:32:50.840" v="130" actId="20577"/>
          <ac:spMkLst>
            <pc:docMk/>
            <pc:sldMk cId="3830231407" sldId="1923"/>
            <ac:spMk id="9" creationId="{E4F63B5F-2944-6B41-9332-74DB2CCA6FCA}"/>
          </ac:spMkLst>
        </pc:spChg>
      </pc:sldChg>
      <pc:sldChg chg="add del">
        <pc:chgData name="FARTHING, Nicola (NHS ENGLAND - X24)" userId="733ab985-3d1d-4d15-9223-f4acd9c08ac8" providerId="ADAL" clId="{6EA01695-420A-4E76-A926-90701E53B876}" dt="2024-11-17T09:47:22.006" v="1493" actId="47"/>
        <pc:sldMkLst>
          <pc:docMk/>
          <pc:sldMk cId="3418343003" sldId="1946"/>
        </pc:sldMkLst>
      </pc:sldChg>
      <pc:sldChg chg="addSp modSp mod">
        <pc:chgData name="FARTHING, Nicola (NHS ENGLAND - X24)" userId="733ab985-3d1d-4d15-9223-f4acd9c08ac8" providerId="ADAL" clId="{6EA01695-420A-4E76-A926-90701E53B876}" dt="2024-11-19T14:41:39.976" v="6265" actId="1076"/>
        <pc:sldMkLst>
          <pc:docMk/>
          <pc:sldMk cId="364682922" sldId="2145707271"/>
        </pc:sldMkLst>
        <pc:spChg chg="add mod">
          <ac:chgData name="FARTHING, Nicola (NHS ENGLAND - X24)" userId="733ab985-3d1d-4d15-9223-f4acd9c08ac8" providerId="ADAL" clId="{6EA01695-420A-4E76-A926-90701E53B876}" dt="2024-11-19T14:41:39.976" v="6265" actId="1076"/>
          <ac:spMkLst>
            <pc:docMk/>
            <pc:sldMk cId="364682922" sldId="2145707271"/>
            <ac:spMk id="3" creationId="{8DBF774C-6F7F-CD49-3748-DCBE955ACD1E}"/>
          </ac:spMkLst>
        </pc:spChg>
      </pc:sldChg>
      <pc:sldChg chg="add del">
        <pc:chgData name="FARTHING, Nicola (NHS ENGLAND - X24)" userId="733ab985-3d1d-4d15-9223-f4acd9c08ac8" providerId="ADAL" clId="{6EA01695-420A-4E76-A926-90701E53B876}" dt="2024-11-17T09:47:21.348" v="1491" actId="47"/>
        <pc:sldMkLst>
          <pc:docMk/>
          <pc:sldMk cId="2282146806" sldId="2145707281"/>
        </pc:sldMkLst>
      </pc:sldChg>
      <pc:sldChg chg="del">
        <pc:chgData name="FARTHING, Nicola (NHS ENGLAND - X24)" userId="733ab985-3d1d-4d15-9223-f4acd9c08ac8" providerId="ADAL" clId="{6EA01695-420A-4E76-A926-90701E53B876}" dt="2024-11-16T10:54:35.918" v="1422" actId="47"/>
        <pc:sldMkLst>
          <pc:docMk/>
          <pc:sldMk cId="1689719457" sldId="2145707288"/>
        </pc:sldMkLst>
      </pc:sldChg>
      <pc:sldChg chg="add del">
        <pc:chgData name="FARTHING, Nicola (NHS ENGLAND - X24)" userId="733ab985-3d1d-4d15-9223-f4acd9c08ac8" providerId="ADAL" clId="{6EA01695-420A-4E76-A926-90701E53B876}" dt="2024-11-17T09:47:20.958" v="1489" actId="47"/>
        <pc:sldMkLst>
          <pc:docMk/>
          <pc:sldMk cId="782480855" sldId="2145707289"/>
        </pc:sldMkLst>
      </pc:sldChg>
      <pc:sldChg chg="add del">
        <pc:chgData name="FARTHING, Nicola (NHS ENGLAND - X24)" userId="733ab985-3d1d-4d15-9223-f4acd9c08ac8" providerId="ADAL" clId="{6EA01695-420A-4E76-A926-90701E53B876}" dt="2024-11-17T09:47:21.522" v="1492" actId="47"/>
        <pc:sldMkLst>
          <pc:docMk/>
          <pc:sldMk cId="1801870351" sldId="2145707290"/>
        </pc:sldMkLst>
      </pc:sldChg>
      <pc:sldChg chg="addSp delSp modSp mod ord">
        <pc:chgData name="FARTHING, Nicola (NHS ENGLAND - X24)" userId="733ab985-3d1d-4d15-9223-f4acd9c08ac8" providerId="ADAL" clId="{6EA01695-420A-4E76-A926-90701E53B876}" dt="2024-11-15T13:22:00.260" v="404" actId="1076"/>
        <pc:sldMkLst>
          <pc:docMk/>
          <pc:sldMk cId="2717913696" sldId="2145707296"/>
        </pc:sldMkLst>
        <pc:spChg chg="add del mod">
          <ac:chgData name="FARTHING, Nicola (NHS ENGLAND - X24)" userId="733ab985-3d1d-4d15-9223-f4acd9c08ac8" providerId="ADAL" clId="{6EA01695-420A-4E76-A926-90701E53B876}" dt="2024-11-15T09:49:44.825" v="163" actId="478"/>
          <ac:spMkLst>
            <pc:docMk/>
            <pc:sldMk cId="2717913696" sldId="2145707296"/>
            <ac:spMk id="3" creationId="{EF9B3DA9-BF7E-E540-21F0-33B9BE13223F}"/>
          </ac:spMkLst>
        </pc:spChg>
        <pc:spChg chg="add del mod">
          <ac:chgData name="FARTHING, Nicola (NHS ENGLAND - X24)" userId="733ab985-3d1d-4d15-9223-f4acd9c08ac8" providerId="ADAL" clId="{6EA01695-420A-4E76-A926-90701E53B876}" dt="2024-11-15T13:21:24.269" v="402" actId="478"/>
          <ac:spMkLst>
            <pc:docMk/>
            <pc:sldMk cId="2717913696" sldId="2145707296"/>
            <ac:spMk id="4" creationId="{99679DF2-02DE-B927-7D9F-64F8EFE93F92}"/>
          </ac:spMkLst>
        </pc:spChg>
        <pc:spChg chg="del mod">
          <ac:chgData name="FARTHING, Nicola (NHS ENGLAND - X24)" userId="733ab985-3d1d-4d15-9223-f4acd9c08ac8" providerId="ADAL" clId="{6EA01695-420A-4E76-A926-90701E53B876}" dt="2024-11-15T09:49:42.435" v="161" actId="478"/>
          <ac:spMkLst>
            <pc:docMk/>
            <pc:sldMk cId="2717913696" sldId="2145707296"/>
            <ac:spMk id="5" creationId="{C594638D-C17F-D749-9360-E2332845D248}"/>
          </ac:spMkLst>
        </pc:spChg>
        <pc:spChg chg="del">
          <ac:chgData name="FARTHING, Nicola (NHS ENGLAND - X24)" userId="733ab985-3d1d-4d15-9223-f4acd9c08ac8" providerId="ADAL" clId="{6EA01695-420A-4E76-A926-90701E53B876}" dt="2024-11-15T09:49:43.730" v="162" actId="478"/>
          <ac:spMkLst>
            <pc:docMk/>
            <pc:sldMk cId="2717913696" sldId="2145707296"/>
            <ac:spMk id="6" creationId="{90D8699A-B55F-394A-8D26-672B8DCA6C60}"/>
          </ac:spMkLst>
        </pc:spChg>
        <pc:spChg chg="mod ord">
          <ac:chgData name="FARTHING, Nicola (NHS ENGLAND - X24)" userId="733ab985-3d1d-4d15-9223-f4acd9c08ac8" providerId="ADAL" clId="{6EA01695-420A-4E76-A926-90701E53B876}" dt="2024-11-15T13:22:00.260" v="404" actId="1076"/>
          <ac:spMkLst>
            <pc:docMk/>
            <pc:sldMk cId="2717913696" sldId="2145707296"/>
            <ac:spMk id="17" creationId="{38CD63A1-340F-AF47-BC76-77C1B8EFAD07}"/>
          </ac:spMkLst>
        </pc:spChg>
        <pc:picChg chg="add mod">
          <ac:chgData name="FARTHING, Nicola (NHS ENGLAND - X24)" userId="733ab985-3d1d-4d15-9223-f4acd9c08ac8" providerId="ADAL" clId="{6EA01695-420A-4E76-A926-90701E53B876}" dt="2024-11-15T13:21:51.220" v="403" actId="1076"/>
          <ac:picMkLst>
            <pc:docMk/>
            <pc:sldMk cId="2717913696" sldId="2145707296"/>
            <ac:picMk id="1026" creationId="{A8D4858A-DB38-50C7-2C62-F3FC2E6F1489}"/>
          </ac:picMkLst>
        </pc:picChg>
      </pc:sldChg>
      <pc:sldChg chg="add del">
        <pc:chgData name="FARTHING, Nicola (NHS ENGLAND - X24)" userId="733ab985-3d1d-4d15-9223-f4acd9c08ac8" providerId="ADAL" clId="{6EA01695-420A-4E76-A926-90701E53B876}" dt="2024-11-17T09:47:20.740" v="1488" actId="47"/>
        <pc:sldMkLst>
          <pc:docMk/>
          <pc:sldMk cId="2267810503" sldId="2145707297"/>
        </pc:sldMkLst>
      </pc:sldChg>
      <pc:sldChg chg="add del">
        <pc:chgData name="FARTHING, Nicola (NHS ENGLAND - X24)" userId="733ab985-3d1d-4d15-9223-f4acd9c08ac8" providerId="ADAL" clId="{6EA01695-420A-4E76-A926-90701E53B876}" dt="2024-11-17T09:47:21.157" v="1490" actId="47"/>
        <pc:sldMkLst>
          <pc:docMk/>
          <pc:sldMk cId="2241294163" sldId="2145707298"/>
        </pc:sldMkLst>
      </pc:sldChg>
      <pc:sldChg chg="add del">
        <pc:chgData name="FARTHING, Nicola (NHS ENGLAND - X24)" userId="733ab985-3d1d-4d15-9223-f4acd9c08ac8" providerId="ADAL" clId="{6EA01695-420A-4E76-A926-90701E53B876}" dt="2024-11-17T09:47:23.767" v="1496" actId="47"/>
        <pc:sldMkLst>
          <pc:docMk/>
          <pc:sldMk cId="3071621629" sldId="2145707299"/>
        </pc:sldMkLst>
      </pc:sldChg>
      <pc:sldChg chg="add del">
        <pc:chgData name="FARTHING, Nicola (NHS ENGLAND - X24)" userId="733ab985-3d1d-4d15-9223-f4acd9c08ac8" providerId="ADAL" clId="{6EA01695-420A-4E76-A926-90701E53B876}" dt="2024-11-17T09:47:22.449" v="1494" actId="47"/>
        <pc:sldMkLst>
          <pc:docMk/>
          <pc:sldMk cId="2392782185" sldId="2145707300"/>
        </pc:sldMkLst>
      </pc:sldChg>
      <pc:sldChg chg="add del">
        <pc:chgData name="FARTHING, Nicola (NHS ENGLAND - X24)" userId="733ab985-3d1d-4d15-9223-f4acd9c08ac8" providerId="ADAL" clId="{6EA01695-420A-4E76-A926-90701E53B876}" dt="2024-11-17T09:47:22.993" v="1495" actId="47"/>
        <pc:sldMkLst>
          <pc:docMk/>
          <pc:sldMk cId="3525826285" sldId="2145707301"/>
        </pc:sldMkLst>
      </pc:sldChg>
      <pc:sldChg chg="add del">
        <pc:chgData name="FARTHING, Nicola (NHS ENGLAND - X24)" userId="733ab985-3d1d-4d15-9223-f4acd9c08ac8" providerId="ADAL" clId="{6EA01695-420A-4E76-A926-90701E53B876}" dt="2024-11-17T09:47:25.028" v="1498" actId="47"/>
        <pc:sldMkLst>
          <pc:docMk/>
          <pc:sldMk cId="3315307545" sldId="2145707302"/>
        </pc:sldMkLst>
      </pc:sldChg>
      <pc:sldChg chg="add del">
        <pc:chgData name="FARTHING, Nicola (NHS ENGLAND - X24)" userId="733ab985-3d1d-4d15-9223-f4acd9c08ac8" providerId="ADAL" clId="{6EA01695-420A-4E76-A926-90701E53B876}" dt="2024-11-17T09:47:24.353" v="1497" actId="47"/>
        <pc:sldMkLst>
          <pc:docMk/>
          <pc:sldMk cId="613128800" sldId="2145707303"/>
        </pc:sldMkLst>
      </pc:sldChg>
      <pc:sldChg chg="add del">
        <pc:chgData name="FARTHING, Nicola (NHS ENGLAND - X24)" userId="733ab985-3d1d-4d15-9223-f4acd9c08ac8" providerId="ADAL" clId="{6EA01695-420A-4E76-A926-90701E53B876}" dt="2024-11-17T09:47:26.492" v="1501" actId="47"/>
        <pc:sldMkLst>
          <pc:docMk/>
          <pc:sldMk cId="2603681004" sldId="2145707304"/>
        </pc:sldMkLst>
      </pc:sldChg>
      <pc:sldChg chg="add del">
        <pc:chgData name="FARTHING, Nicola (NHS ENGLAND - X24)" userId="733ab985-3d1d-4d15-9223-f4acd9c08ac8" providerId="ADAL" clId="{6EA01695-420A-4E76-A926-90701E53B876}" dt="2024-11-17T09:47:25.649" v="1499" actId="47"/>
        <pc:sldMkLst>
          <pc:docMk/>
          <pc:sldMk cId="1877198188" sldId="2145707309"/>
        </pc:sldMkLst>
      </pc:sldChg>
      <pc:sldChg chg="add del">
        <pc:chgData name="FARTHING, Nicola (NHS ENGLAND - X24)" userId="733ab985-3d1d-4d15-9223-f4acd9c08ac8" providerId="ADAL" clId="{6EA01695-420A-4E76-A926-90701E53B876}" dt="2024-11-17T09:47:26.180" v="1500" actId="47"/>
        <pc:sldMkLst>
          <pc:docMk/>
          <pc:sldMk cId="4281042819" sldId="2145707310"/>
        </pc:sldMkLst>
      </pc:sldChg>
      <pc:sldChg chg="delSp modSp add del mod ord">
        <pc:chgData name="FARTHING, Nicola (NHS ENGLAND - X24)" userId="733ab985-3d1d-4d15-9223-f4acd9c08ac8" providerId="ADAL" clId="{6EA01695-420A-4E76-A926-90701E53B876}" dt="2024-11-19T14:21:18.759" v="6125" actId="47"/>
        <pc:sldMkLst>
          <pc:docMk/>
          <pc:sldMk cId="647592395" sldId="2145707311"/>
        </pc:sldMkLst>
        <pc:spChg chg="mod">
          <ac:chgData name="FARTHING, Nicola (NHS ENGLAND - X24)" userId="733ab985-3d1d-4d15-9223-f4acd9c08ac8" providerId="ADAL" clId="{6EA01695-420A-4E76-A926-90701E53B876}" dt="2024-11-15T13:54:22.485" v="996" actId="5793"/>
          <ac:spMkLst>
            <pc:docMk/>
            <pc:sldMk cId="647592395" sldId="2145707311"/>
            <ac:spMk id="4" creationId="{99679DF2-02DE-B927-7D9F-64F8EFE93F92}"/>
          </ac:spMkLst>
        </pc:spChg>
        <pc:spChg chg="mod">
          <ac:chgData name="FARTHING, Nicola (NHS ENGLAND - X24)" userId="733ab985-3d1d-4d15-9223-f4acd9c08ac8" providerId="ADAL" clId="{6EA01695-420A-4E76-A926-90701E53B876}" dt="2024-11-19T11:07:17.116" v="5789" actId="1076"/>
          <ac:spMkLst>
            <pc:docMk/>
            <pc:sldMk cId="647592395" sldId="2145707311"/>
            <ac:spMk id="17" creationId="{38CD63A1-340F-AF47-BC76-77C1B8EFAD07}"/>
          </ac:spMkLst>
        </pc:spChg>
        <pc:picChg chg="del">
          <ac:chgData name="FARTHING, Nicola (NHS ENGLAND - X24)" userId="733ab985-3d1d-4d15-9223-f4acd9c08ac8" providerId="ADAL" clId="{6EA01695-420A-4E76-A926-90701E53B876}" dt="2024-11-15T13:19:23.982" v="385" actId="478"/>
          <ac:picMkLst>
            <pc:docMk/>
            <pc:sldMk cId="647592395" sldId="2145707311"/>
            <ac:picMk id="1026" creationId="{A8D4858A-DB38-50C7-2C62-F3FC2E6F1489}"/>
          </ac:picMkLst>
        </pc:picChg>
      </pc:sldChg>
      <pc:sldChg chg="addSp delSp modSp new mod ord">
        <pc:chgData name="FARTHING, Nicola (NHS ENGLAND - X24)" userId="733ab985-3d1d-4d15-9223-f4acd9c08ac8" providerId="ADAL" clId="{6EA01695-420A-4E76-A926-90701E53B876}" dt="2024-11-17T10:38:05.617" v="3863" actId="20577"/>
        <pc:sldMkLst>
          <pc:docMk/>
          <pc:sldMk cId="57945495" sldId="2145707312"/>
        </pc:sldMkLst>
        <pc:spChg chg="del">
          <ac:chgData name="FARTHING, Nicola (NHS ENGLAND - X24)" userId="733ab985-3d1d-4d15-9223-f4acd9c08ac8" providerId="ADAL" clId="{6EA01695-420A-4E76-A926-90701E53B876}" dt="2024-11-15T15:43:05.055" v="1000" actId="478"/>
          <ac:spMkLst>
            <pc:docMk/>
            <pc:sldMk cId="57945495" sldId="2145707312"/>
            <ac:spMk id="2" creationId="{A7D851FB-3459-31D7-44B6-78CFB268AFE8}"/>
          </ac:spMkLst>
        </pc:spChg>
        <pc:spChg chg="del">
          <ac:chgData name="FARTHING, Nicola (NHS ENGLAND - X24)" userId="733ab985-3d1d-4d15-9223-f4acd9c08ac8" providerId="ADAL" clId="{6EA01695-420A-4E76-A926-90701E53B876}" dt="2024-11-15T15:43:02.447" v="999" actId="478"/>
          <ac:spMkLst>
            <pc:docMk/>
            <pc:sldMk cId="57945495" sldId="2145707312"/>
            <ac:spMk id="3" creationId="{B4D38D8A-B57C-9D33-CB5C-475DA1F35F2D}"/>
          </ac:spMkLst>
        </pc:spChg>
        <pc:spChg chg="del">
          <ac:chgData name="FARTHING, Nicola (NHS ENGLAND - X24)" userId="733ab985-3d1d-4d15-9223-f4acd9c08ac8" providerId="ADAL" clId="{6EA01695-420A-4E76-A926-90701E53B876}" dt="2024-11-15T15:43:00.352" v="998" actId="478"/>
          <ac:spMkLst>
            <pc:docMk/>
            <pc:sldMk cId="57945495" sldId="2145707312"/>
            <ac:spMk id="4" creationId="{BFA22EB9-DD47-1C09-D396-0C62789B1BD5}"/>
          </ac:spMkLst>
        </pc:spChg>
        <pc:spChg chg="add mod">
          <ac:chgData name="FARTHING, Nicola (NHS ENGLAND - X24)" userId="733ab985-3d1d-4d15-9223-f4acd9c08ac8" providerId="ADAL" clId="{6EA01695-420A-4E76-A926-90701E53B876}" dt="2024-11-15T15:43:19.912" v="1004" actId="255"/>
          <ac:spMkLst>
            <pc:docMk/>
            <pc:sldMk cId="57945495" sldId="2145707312"/>
            <ac:spMk id="6" creationId="{C29A12F5-24E5-FF8C-74CE-7240EFEA6B80}"/>
          </ac:spMkLst>
        </pc:spChg>
        <pc:spChg chg="add mod">
          <ac:chgData name="FARTHING, Nicola (NHS ENGLAND - X24)" userId="733ab985-3d1d-4d15-9223-f4acd9c08ac8" providerId="ADAL" clId="{6EA01695-420A-4E76-A926-90701E53B876}" dt="2024-11-17T10:38:05.617" v="3863" actId="20577"/>
          <ac:spMkLst>
            <pc:docMk/>
            <pc:sldMk cId="57945495" sldId="2145707312"/>
            <ac:spMk id="8" creationId="{2E64F4A4-1EFF-FFC6-0141-3718B47EFC37}"/>
          </ac:spMkLst>
        </pc:spChg>
      </pc:sldChg>
      <pc:sldChg chg="addSp delSp modSp new mod">
        <pc:chgData name="FARTHING, Nicola (NHS ENGLAND - X24)" userId="733ab985-3d1d-4d15-9223-f4acd9c08ac8" providerId="ADAL" clId="{6EA01695-420A-4E76-A926-90701E53B876}" dt="2024-11-16T09:39:10.946" v="1163" actId="14100"/>
        <pc:sldMkLst>
          <pc:docMk/>
          <pc:sldMk cId="1257294846" sldId="2145707313"/>
        </pc:sldMkLst>
        <pc:spChg chg="del">
          <ac:chgData name="FARTHING, Nicola (NHS ENGLAND - X24)" userId="733ab985-3d1d-4d15-9223-f4acd9c08ac8" providerId="ADAL" clId="{6EA01695-420A-4E76-A926-90701E53B876}" dt="2024-11-15T15:43:55.635" v="1011" actId="478"/>
          <ac:spMkLst>
            <pc:docMk/>
            <pc:sldMk cId="1257294846" sldId="2145707313"/>
            <ac:spMk id="2" creationId="{D8C32418-EE6B-7D52-B5B5-416A0946573F}"/>
          </ac:spMkLst>
        </pc:spChg>
        <pc:spChg chg="del">
          <ac:chgData name="FARTHING, Nicola (NHS ENGLAND - X24)" userId="733ab985-3d1d-4d15-9223-f4acd9c08ac8" providerId="ADAL" clId="{6EA01695-420A-4E76-A926-90701E53B876}" dt="2024-11-15T15:43:54.204" v="1010" actId="478"/>
          <ac:spMkLst>
            <pc:docMk/>
            <pc:sldMk cId="1257294846" sldId="2145707313"/>
            <ac:spMk id="3" creationId="{4B640AA2-3DA5-A2B1-9FBD-09A21B509914}"/>
          </ac:spMkLst>
        </pc:spChg>
        <pc:spChg chg="del">
          <ac:chgData name="FARTHING, Nicola (NHS ENGLAND - X24)" userId="733ab985-3d1d-4d15-9223-f4acd9c08ac8" providerId="ADAL" clId="{6EA01695-420A-4E76-A926-90701E53B876}" dt="2024-11-15T15:43:57.241" v="1012" actId="478"/>
          <ac:spMkLst>
            <pc:docMk/>
            <pc:sldMk cId="1257294846" sldId="2145707313"/>
            <ac:spMk id="4" creationId="{D85A9C7D-4692-BC76-5782-2C94435256ED}"/>
          </ac:spMkLst>
        </pc:spChg>
        <pc:spChg chg="add mod">
          <ac:chgData name="FARTHING, Nicola (NHS ENGLAND - X24)" userId="733ab985-3d1d-4d15-9223-f4acd9c08ac8" providerId="ADAL" clId="{6EA01695-420A-4E76-A926-90701E53B876}" dt="2024-11-15T15:46:28.567" v="1099" actId="115"/>
          <ac:spMkLst>
            <pc:docMk/>
            <pc:sldMk cId="1257294846" sldId="2145707313"/>
            <ac:spMk id="5" creationId="{78260DF3-50D0-04A9-FC7B-4D19813E8CFC}"/>
          </ac:spMkLst>
        </pc:spChg>
        <pc:spChg chg="add del mod">
          <ac:chgData name="FARTHING, Nicola (NHS ENGLAND - X24)" userId="733ab985-3d1d-4d15-9223-f4acd9c08ac8" providerId="ADAL" clId="{6EA01695-420A-4E76-A926-90701E53B876}" dt="2024-11-16T09:31:28.872" v="1158" actId="478"/>
          <ac:spMkLst>
            <pc:docMk/>
            <pc:sldMk cId="1257294846" sldId="2145707313"/>
            <ac:spMk id="6" creationId="{72AFEE51-4C0B-8D4D-12FC-3BFFAB68F375}"/>
          </ac:spMkLst>
        </pc:spChg>
        <pc:spChg chg="add del mod">
          <ac:chgData name="FARTHING, Nicola (NHS ENGLAND - X24)" userId="733ab985-3d1d-4d15-9223-f4acd9c08ac8" providerId="ADAL" clId="{6EA01695-420A-4E76-A926-90701E53B876}" dt="2024-11-15T15:47:57.720" v="1141" actId="478"/>
          <ac:spMkLst>
            <pc:docMk/>
            <pc:sldMk cId="1257294846" sldId="2145707313"/>
            <ac:spMk id="7" creationId="{462EC7DA-2400-480E-70CD-749E34941C2C}"/>
          </ac:spMkLst>
        </pc:spChg>
        <pc:spChg chg="add mod">
          <ac:chgData name="FARTHING, Nicola (NHS ENGLAND - X24)" userId="733ab985-3d1d-4d15-9223-f4acd9c08ac8" providerId="ADAL" clId="{6EA01695-420A-4E76-A926-90701E53B876}" dt="2024-11-15T15:52:09.861" v="1155"/>
          <ac:spMkLst>
            <pc:docMk/>
            <pc:sldMk cId="1257294846" sldId="2145707313"/>
            <ac:spMk id="8" creationId="{72AFEE51-4C0B-8D4D-12FC-3BFFAB68F375}"/>
          </ac:spMkLst>
        </pc:spChg>
        <pc:picChg chg="add mod">
          <ac:chgData name="FARTHING, Nicola (NHS ENGLAND - X24)" userId="733ab985-3d1d-4d15-9223-f4acd9c08ac8" providerId="ADAL" clId="{6EA01695-420A-4E76-A926-90701E53B876}" dt="2024-11-15T15:52:09.861" v="1155"/>
          <ac:picMkLst>
            <pc:docMk/>
            <pc:sldMk cId="1257294846" sldId="2145707313"/>
            <ac:picMk id="9" creationId="{2B3E93CF-D7DB-6E53-3E84-DD28F5C3F589}"/>
          </ac:picMkLst>
        </pc:picChg>
        <pc:picChg chg="add del mod">
          <ac:chgData name="FARTHING, Nicola (NHS ENGLAND - X24)" userId="733ab985-3d1d-4d15-9223-f4acd9c08ac8" providerId="ADAL" clId="{6EA01695-420A-4E76-A926-90701E53B876}" dt="2024-11-15T15:52:07.725" v="1154" actId="1076"/>
          <ac:picMkLst>
            <pc:docMk/>
            <pc:sldMk cId="1257294846" sldId="2145707313"/>
            <ac:picMk id="2050" creationId="{2B3E93CF-D7DB-6E53-3E84-DD28F5C3F589}"/>
          </ac:picMkLst>
        </pc:picChg>
        <pc:picChg chg="add mod">
          <ac:chgData name="FARTHING, Nicola (NHS ENGLAND - X24)" userId="733ab985-3d1d-4d15-9223-f4acd9c08ac8" providerId="ADAL" clId="{6EA01695-420A-4E76-A926-90701E53B876}" dt="2024-11-16T09:39:10.946" v="1163" actId="14100"/>
          <ac:picMkLst>
            <pc:docMk/>
            <pc:sldMk cId="1257294846" sldId="2145707313"/>
            <ac:picMk id="2052" creationId="{BC09E072-8240-E49B-5BB2-AD7D5C401759}"/>
          </ac:picMkLst>
        </pc:picChg>
      </pc:sldChg>
      <pc:sldChg chg="addSp delSp modSp new del mod">
        <pc:chgData name="FARTHING, Nicola (NHS ENGLAND - X24)" userId="733ab985-3d1d-4d15-9223-f4acd9c08ac8" providerId="ADAL" clId="{6EA01695-420A-4E76-A926-90701E53B876}" dt="2024-11-16T10:54:32.912" v="1421" actId="47"/>
        <pc:sldMkLst>
          <pc:docMk/>
          <pc:sldMk cId="744866779" sldId="2145707314"/>
        </pc:sldMkLst>
        <pc:spChg chg="mod">
          <ac:chgData name="FARTHING, Nicola (NHS ENGLAND - X24)" userId="733ab985-3d1d-4d15-9223-f4acd9c08ac8" providerId="ADAL" clId="{6EA01695-420A-4E76-A926-90701E53B876}" dt="2024-11-16T09:49:42.252" v="1355" actId="20577"/>
          <ac:spMkLst>
            <pc:docMk/>
            <pc:sldMk cId="744866779" sldId="2145707314"/>
            <ac:spMk id="2" creationId="{3B691A42-1A9D-43FB-0862-E244E87C3EB6}"/>
          </ac:spMkLst>
        </pc:spChg>
        <pc:spChg chg="del">
          <ac:chgData name="FARTHING, Nicola (NHS ENGLAND - X24)" userId="733ab985-3d1d-4d15-9223-f4acd9c08ac8" providerId="ADAL" clId="{6EA01695-420A-4E76-A926-90701E53B876}" dt="2024-11-16T09:45:53.764" v="1193" actId="478"/>
          <ac:spMkLst>
            <pc:docMk/>
            <pc:sldMk cId="744866779" sldId="2145707314"/>
            <ac:spMk id="3" creationId="{880E9847-9535-DE16-0ACD-001174D17C50}"/>
          </ac:spMkLst>
        </pc:spChg>
        <pc:spChg chg="mod">
          <ac:chgData name="FARTHING, Nicola (NHS ENGLAND - X24)" userId="733ab985-3d1d-4d15-9223-f4acd9c08ac8" providerId="ADAL" clId="{6EA01695-420A-4E76-A926-90701E53B876}" dt="2024-11-16T09:45:36.822" v="1192" actId="20577"/>
          <ac:spMkLst>
            <pc:docMk/>
            <pc:sldMk cId="744866779" sldId="2145707314"/>
            <ac:spMk id="4" creationId="{9EEBB20A-73D1-515D-F3CC-7C27EE10ED60}"/>
          </ac:spMkLst>
        </pc:spChg>
        <pc:spChg chg="add mod">
          <ac:chgData name="FARTHING, Nicola (NHS ENGLAND - X24)" userId="733ab985-3d1d-4d15-9223-f4acd9c08ac8" providerId="ADAL" clId="{6EA01695-420A-4E76-A926-90701E53B876}" dt="2024-11-16T09:48:30.345" v="1334" actId="20577"/>
          <ac:spMkLst>
            <pc:docMk/>
            <pc:sldMk cId="744866779" sldId="2145707314"/>
            <ac:spMk id="5" creationId="{7A7809EB-10D4-6858-A20C-7E4EA21D8469}"/>
          </ac:spMkLst>
        </pc:spChg>
        <pc:spChg chg="add mod">
          <ac:chgData name="FARTHING, Nicola (NHS ENGLAND - X24)" userId="733ab985-3d1d-4d15-9223-f4acd9c08ac8" providerId="ADAL" clId="{6EA01695-420A-4E76-A926-90701E53B876}" dt="2024-11-16T09:50:25.875" v="1412" actId="20577"/>
          <ac:spMkLst>
            <pc:docMk/>
            <pc:sldMk cId="744866779" sldId="2145707314"/>
            <ac:spMk id="6" creationId="{A35DC243-1480-0A9F-89B0-BCE99BEE4CD1}"/>
          </ac:spMkLst>
        </pc:spChg>
        <pc:spChg chg="add mod">
          <ac:chgData name="FARTHING, Nicola (NHS ENGLAND - X24)" userId="733ab985-3d1d-4d15-9223-f4acd9c08ac8" providerId="ADAL" clId="{6EA01695-420A-4E76-A926-90701E53B876}" dt="2024-11-16T09:49:28.364" v="1345" actId="20577"/>
          <ac:spMkLst>
            <pc:docMk/>
            <pc:sldMk cId="744866779" sldId="2145707314"/>
            <ac:spMk id="7" creationId="{34FA8A6F-EBAB-5FE5-793A-A446CD66EE36}"/>
          </ac:spMkLst>
        </pc:spChg>
        <pc:spChg chg="add mod">
          <ac:chgData name="FARTHING, Nicola (NHS ENGLAND - X24)" userId="733ab985-3d1d-4d15-9223-f4acd9c08ac8" providerId="ADAL" clId="{6EA01695-420A-4E76-A926-90701E53B876}" dt="2024-11-16T09:49:39.372" v="1354" actId="20577"/>
          <ac:spMkLst>
            <pc:docMk/>
            <pc:sldMk cId="744866779" sldId="2145707314"/>
            <ac:spMk id="8" creationId="{D0D760D4-7465-AC58-0108-BFDB81A633D9}"/>
          </ac:spMkLst>
        </pc:spChg>
        <pc:spChg chg="add mod">
          <ac:chgData name="FARTHING, Nicola (NHS ENGLAND - X24)" userId="733ab985-3d1d-4d15-9223-f4acd9c08ac8" providerId="ADAL" clId="{6EA01695-420A-4E76-A926-90701E53B876}" dt="2024-11-16T09:50:37.063" v="1420" actId="20577"/>
          <ac:spMkLst>
            <pc:docMk/>
            <pc:sldMk cId="744866779" sldId="2145707314"/>
            <ac:spMk id="9" creationId="{CF0FB1B6-C01E-64CC-5886-1F55A95D4977}"/>
          </ac:spMkLst>
        </pc:spChg>
      </pc:sldChg>
      <pc:sldChg chg="addSp delSp modSp new mod modAnim">
        <pc:chgData name="FARTHING, Nicola (NHS ENGLAND - X24)" userId="733ab985-3d1d-4d15-9223-f4acd9c08ac8" providerId="ADAL" clId="{6EA01695-420A-4E76-A926-90701E53B876}" dt="2024-11-19T12:28:44.453" v="5974" actId="255"/>
        <pc:sldMkLst>
          <pc:docMk/>
          <pc:sldMk cId="4233891576" sldId="2145707314"/>
        </pc:sldMkLst>
        <pc:spChg chg="del">
          <ac:chgData name="FARTHING, Nicola (NHS ENGLAND - X24)" userId="733ab985-3d1d-4d15-9223-f4acd9c08ac8" providerId="ADAL" clId="{6EA01695-420A-4E76-A926-90701E53B876}" dt="2024-11-17T12:31:33.407" v="3865" actId="478"/>
          <ac:spMkLst>
            <pc:docMk/>
            <pc:sldMk cId="4233891576" sldId="2145707314"/>
            <ac:spMk id="2" creationId="{F6EDA9D3-B534-4770-E2B4-BDC3F89D0200}"/>
          </ac:spMkLst>
        </pc:spChg>
        <pc:spChg chg="del">
          <ac:chgData name="FARTHING, Nicola (NHS ENGLAND - X24)" userId="733ab985-3d1d-4d15-9223-f4acd9c08ac8" providerId="ADAL" clId="{6EA01695-420A-4E76-A926-90701E53B876}" dt="2024-11-17T12:31:32" v="3864" actId="478"/>
          <ac:spMkLst>
            <pc:docMk/>
            <pc:sldMk cId="4233891576" sldId="2145707314"/>
            <ac:spMk id="3" creationId="{667F5881-DF7C-3255-5AF3-BE810743AE5B}"/>
          </ac:spMkLst>
        </pc:spChg>
        <pc:spChg chg="del mod">
          <ac:chgData name="FARTHING, Nicola (NHS ENGLAND - X24)" userId="733ab985-3d1d-4d15-9223-f4acd9c08ac8" providerId="ADAL" clId="{6EA01695-420A-4E76-A926-90701E53B876}" dt="2024-11-17T12:31:39.927" v="3868" actId="478"/>
          <ac:spMkLst>
            <pc:docMk/>
            <pc:sldMk cId="4233891576" sldId="2145707314"/>
            <ac:spMk id="4" creationId="{2F7EB38E-57F4-AD32-4484-1D500E39FA4A}"/>
          </ac:spMkLst>
        </pc:spChg>
        <pc:spChg chg="add del mod">
          <ac:chgData name="FARTHING, Nicola (NHS ENGLAND - X24)" userId="733ab985-3d1d-4d15-9223-f4acd9c08ac8" providerId="ADAL" clId="{6EA01695-420A-4E76-A926-90701E53B876}" dt="2024-11-17T12:31:42.392" v="3869" actId="478"/>
          <ac:spMkLst>
            <pc:docMk/>
            <pc:sldMk cId="4233891576" sldId="2145707314"/>
            <ac:spMk id="8" creationId="{66E33965-13EF-364F-A0C8-621357DA1FB6}"/>
          </ac:spMkLst>
        </pc:spChg>
        <pc:spChg chg="add mod">
          <ac:chgData name="FARTHING, Nicola (NHS ENGLAND - X24)" userId="733ab985-3d1d-4d15-9223-f4acd9c08ac8" providerId="ADAL" clId="{6EA01695-420A-4E76-A926-90701E53B876}" dt="2024-11-19T12:13:57.208" v="5797" actId="21"/>
          <ac:spMkLst>
            <pc:docMk/>
            <pc:sldMk cId="4233891576" sldId="2145707314"/>
            <ac:spMk id="9" creationId="{9A6CBD1A-340A-CE32-25C5-88DFFB3D577D}"/>
          </ac:spMkLst>
        </pc:spChg>
        <pc:spChg chg="add mod">
          <ac:chgData name="FARTHING, Nicola (NHS ENGLAND - X24)" userId="733ab985-3d1d-4d15-9223-f4acd9c08ac8" providerId="ADAL" clId="{6EA01695-420A-4E76-A926-90701E53B876}" dt="2024-11-19T12:28:44.453" v="5974" actId="255"/>
          <ac:spMkLst>
            <pc:docMk/>
            <pc:sldMk cId="4233891576" sldId="2145707314"/>
            <ac:spMk id="22" creationId="{A21E4325-0D77-0B76-BC94-06A339AC9491}"/>
          </ac:spMkLst>
        </pc:spChg>
        <pc:spChg chg="add mod">
          <ac:chgData name="FARTHING, Nicola (NHS ENGLAND - X24)" userId="733ab985-3d1d-4d15-9223-f4acd9c08ac8" providerId="ADAL" clId="{6EA01695-420A-4E76-A926-90701E53B876}" dt="2024-11-19T12:23:04.631" v="5865" actId="20577"/>
          <ac:spMkLst>
            <pc:docMk/>
            <pc:sldMk cId="4233891576" sldId="2145707314"/>
            <ac:spMk id="30" creationId="{7C928F0D-546D-D82E-B17D-515199BAC577}"/>
          </ac:spMkLst>
        </pc:spChg>
        <pc:spChg chg="add mod">
          <ac:chgData name="FARTHING, Nicola (NHS ENGLAND - X24)" userId="733ab985-3d1d-4d15-9223-f4acd9c08ac8" providerId="ADAL" clId="{6EA01695-420A-4E76-A926-90701E53B876}" dt="2024-11-19T12:23:15.273" v="5879" actId="20577"/>
          <ac:spMkLst>
            <pc:docMk/>
            <pc:sldMk cId="4233891576" sldId="2145707314"/>
            <ac:spMk id="31" creationId="{61AB6571-9DDA-EB10-FA0F-98B6D81CD548}"/>
          </ac:spMkLst>
        </pc:spChg>
        <pc:graphicFrameChg chg="add mod">
          <ac:chgData name="FARTHING, Nicola (NHS ENGLAND - X24)" userId="733ab985-3d1d-4d15-9223-f4acd9c08ac8" providerId="ADAL" clId="{6EA01695-420A-4E76-A926-90701E53B876}" dt="2024-11-17T13:16:07.616" v="4151" actId="1076"/>
          <ac:graphicFrameMkLst>
            <pc:docMk/>
            <pc:sldMk cId="4233891576" sldId="2145707314"/>
            <ac:graphicFrameMk id="23" creationId="{F2590244-B5E9-0B29-5AD0-892FA257B178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3:17:40.804" v="4176" actId="14100"/>
          <ac:graphicFrameMkLst>
            <pc:docMk/>
            <pc:sldMk cId="4233891576" sldId="2145707314"/>
            <ac:graphicFrameMk id="24" creationId="{8DAC3532-8C7E-B10C-569E-FCCDE07C6884}"/>
          </ac:graphicFrameMkLst>
        </pc:graphicFrameChg>
        <pc:graphicFrameChg chg="add del mod">
          <ac:chgData name="FARTHING, Nicola (NHS ENGLAND - X24)" userId="733ab985-3d1d-4d15-9223-f4acd9c08ac8" providerId="ADAL" clId="{6EA01695-420A-4E76-A926-90701E53B876}" dt="2024-11-17T13:19:48.582" v="4206" actId="478"/>
          <ac:graphicFrameMkLst>
            <pc:docMk/>
            <pc:sldMk cId="4233891576" sldId="2145707314"/>
            <ac:graphicFrameMk id="25" creationId="{F647BCF1-A619-21F0-AA46-D2B159305A5B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3:20:32.146" v="4218" actId="14100"/>
          <ac:graphicFrameMkLst>
            <pc:docMk/>
            <pc:sldMk cId="4233891576" sldId="2145707314"/>
            <ac:graphicFrameMk id="26" creationId="{AAD9A603-E53C-DD6B-D637-C4607AE4913A}"/>
          </ac:graphicFrameMkLst>
        </pc:graphicFrameChg>
        <pc:picChg chg="add mod">
          <ac:chgData name="FARTHING, Nicola (NHS ENGLAND - X24)" userId="733ab985-3d1d-4d15-9223-f4acd9c08ac8" providerId="ADAL" clId="{6EA01695-420A-4E76-A926-90701E53B876}" dt="2024-11-17T13:16:40.646" v="4160" actId="1076"/>
          <ac:picMkLst>
            <pc:docMk/>
            <pc:sldMk cId="4233891576" sldId="2145707314"/>
            <ac:picMk id="6" creationId="{78CCF0C8-00EC-1E59-A1FB-0649AF027B9A}"/>
          </ac:picMkLst>
        </pc:picChg>
        <pc:picChg chg="add mod">
          <ac:chgData name="FARTHING, Nicola (NHS ENGLAND - X24)" userId="733ab985-3d1d-4d15-9223-f4acd9c08ac8" providerId="ADAL" clId="{6EA01695-420A-4E76-A926-90701E53B876}" dt="2024-11-17T12:38:31.714" v="3921" actId="1076"/>
          <ac:picMkLst>
            <pc:docMk/>
            <pc:sldMk cId="4233891576" sldId="2145707314"/>
            <ac:picMk id="11" creationId="{82B37B7C-ECEA-1571-5148-6499C8EB9150}"/>
          </ac:picMkLst>
        </pc:picChg>
        <pc:picChg chg="add mod">
          <ac:chgData name="FARTHING, Nicola (NHS ENGLAND - X24)" userId="733ab985-3d1d-4d15-9223-f4acd9c08ac8" providerId="ADAL" clId="{6EA01695-420A-4E76-A926-90701E53B876}" dt="2024-11-17T13:17:49.962" v="4180" actId="14100"/>
          <ac:picMkLst>
            <pc:docMk/>
            <pc:sldMk cId="4233891576" sldId="2145707314"/>
            <ac:picMk id="13" creationId="{DA2090D3-CF64-F0FE-4430-4A21FB545AB4}"/>
          </ac:picMkLst>
        </pc:picChg>
        <pc:picChg chg="add mod">
          <ac:chgData name="FARTHING, Nicola (NHS ENGLAND - X24)" userId="733ab985-3d1d-4d15-9223-f4acd9c08ac8" providerId="ADAL" clId="{6EA01695-420A-4E76-A926-90701E53B876}" dt="2024-11-17T12:39:51.795" v="3931" actId="1076"/>
          <ac:picMkLst>
            <pc:docMk/>
            <pc:sldMk cId="4233891576" sldId="2145707314"/>
            <ac:picMk id="15" creationId="{1A201375-8159-AE2B-82C8-90911BD3E487}"/>
          </ac:picMkLst>
        </pc:picChg>
        <pc:picChg chg="add mod">
          <ac:chgData name="FARTHING, Nicola (NHS ENGLAND - X24)" userId="733ab985-3d1d-4d15-9223-f4acd9c08ac8" providerId="ADAL" clId="{6EA01695-420A-4E76-A926-90701E53B876}" dt="2024-11-17T13:17:42.825" v="4177" actId="14100"/>
          <ac:picMkLst>
            <pc:docMk/>
            <pc:sldMk cId="4233891576" sldId="2145707314"/>
            <ac:picMk id="17" creationId="{9D511123-73B7-E11D-476F-C6D19F7128EC}"/>
          </ac:picMkLst>
        </pc:picChg>
        <pc:picChg chg="add mod">
          <ac:chgData name="FARTHING, Nicola (NHS ENGLAND - X24)" userId="733ab985-3d1d-4d15-9223-f4acd9c08ac8" providerId="ADAL" clId="{6EA01695-420A-4E76-A926-90701E53B876}" dt="2024-11-17T12:42:38.279" v="3938" actId="1076"/>
          <ac:picMkLst>
            <pc:docMk/>
            <pc:sldMk cId="4233891576" sldId="2145707314"/>
            <ac:picMk id="19" creationId="{DAD8FC7D-3EBB-FAEC-1506-D11B7C2C377E}"/>
          </ac:picMkLst>
        </pc:picChg>
        <pc:picChg chg="add mod">
          <ac:chgData name="FARTHING, Nicola (NHS ENGLAND - X24)" userId="733ab985-3d1d-4d15-9223-f4acd9c08ac8" providerId="ADAL" clId="{6EA01695-420A-4E76-A926-90701E53B876}" dt="2024-11-17T13:17:45.521" v="4179" actId="1076"/>
          <ac:picMkLst>
            <pc:docMk/>
            <pc:sldMk cId="4233891576" sldId="2145707314"/>
            <ac:picMk id="21" creationId="{347892EC-6EEF-F22C-8811-8EF1790F27AD}"/>
          </ac:picMkLst>
        </pc:picChg>
        <pc:picChg chg="add mod ord modCrop">
          <ac:chgData name="FARTHING, Nicola (NHS ENGLAND - X24)" userId="733ab985-3d1d-4d15-9223-f4acd9c08ac8" providerId="ADAL" clId="{6EA01695-420A-4E76-A926-90701E53B876}" dt="2024-11-19T12:16:22.057" v="5856" actId="1076"/>
          <ac:picMkLst>
            <pc:docMk/>
            <pc:sldMk cId="4233891576" sldId="2145707314"/>
            <ac:picMk id="28" creationId="{17227134-000C-9E05-64AF-F90C69B45B04}"/>
          </ac:picMkLst>
        </pc:picChg>
        <pc:picChg chg="add">
          <ac:chgData name="FARTHING, Nicola (NHS ENGLAND - X24)" userId="733ab985-3d1d-4d15-9223-f4acd9c08ac8" providerId="ADAL" clId="{6EA01695-420A-4E76-A926-90701E53B876}" dt="2024-11-17T13:23:17.027" v="4236"/>
          <ac:picMkLst>
            <pc:docMk/>
            <pc:sldMk cId="4233891576" sldId="2145707314"/>
            <ac:picMk id="5122" creationId="{CE1F4BCA-11EF-ECCB-D8F5-90068C5E0B19}"/>
          </ac:picMkLst>
        </pc:picChg>
      </pc:sldChg>
      <pc:sldChg chg="addSp delSp modSp new mod modAnim">
        <pc:chgData name="FARTHING, Nicola (NHS ENGLAND - X24)" userId="733ab985-3d1d-4d15-9223-f4acd9c08ac8" providerId="ADAL" clId="{6EA01695-420A-4E76-A926-90701E53B876}" dt="2024-11-19T16:18:16.103" v="6276" actId="20577"/>
        <pc:sldMkLst>
          <pc:docMk/>
          <pc:sldMk cId="3217659343" sldId="2145707315"/>
        </pc:sldMkLst>
        <pc:spChg chg="del">
          <ac:chgData name="FARTHING, Nicola (NHS ENGLAND - X24)" userId="733ab985-3d1d-4d15-9223-f4acd9c08ac8" providerId="ADAL" clId="{6EA01695-420A-4E76-A926-90701E53B876}" dt="2024-11-17T12:34:09.044" v="3914" actId="478"/>
          <ac:spMkLst>
            <pc:docMk/>
            <pc:sldMk cId="3217659343" sldId="2145707315"/>
            <ac:spMk id="2" creationId="{B5C7EBAC-DE41-E2B2-8B7A-E28496E40ADF}"/>
          </ac:spMkLst>
        </pc:spChg>
        <pc:spChg chg="del">
          <ac:chgData name="FARTHING, Nicola (NHS ENGLAND - X24)" userId="733ab985-3d1d-4d15-9223-f4acd9c08ac8" providerId="ADAL" clId="{6EA01695-420A-4E76-A926-90701E53B876}" dt="2024-11-17T12:34:06.883" v="3913" actId="478"/>
          <ac:spMkLst>
            <pc:docMk/>
            <pc:sldMk cId="3217659343" sldId="2145707315"/>
            <ac:spMk id="3" creationId="{947D6D94-42C2-1FE9-C35A-48F8C3A2098A}"/>
          </ac:spMkLst>
        </pc:spChg>
        <pc:spChg chg="del mod">
          <ac:chgData name="FARTHING, Nicola (NHS ENGLAND - X24)" userId="733ab985-3d1d-4d15-9223-f4acd9c08ac8" providerId="ADAL" clId="{6EA01695-420A-4E76-A926-90701E53B876}" dt="2024-11-17T12:34:13.968" v="3915" actId="478"/>
          <ac:spMkLst>
            <pc:docMk/>
            <pc:sldMk cId="3217659343" sldId="2145707315"/>
            <ac:spMk id="4" creationId="{FF1BBEEC-DB0A-0539-BFA0-2AED4CDC8FB5}"/>
          </ac:spMkLst>
        </pc:spChg>
        <pc:spChg chg="add del mod">
          <ac:chgData name="FARTHING, Nicola (NHS ENGLAND - X24)" userId="733ab985-3d1d-4d15-9223-f4acd9c08ac8" providerId="ADAL" clId="{6EA01695-420A-4E76-A926-90701E53B876}" dt="2024-11-17T12:34:17.056" v="3917" actId="478"/>
          <ac:spMkLst>
            <pc:docMk/>
            <pc:sldMk cId="3217659343" sldId="2145707315"/>
            <ac:spMk id="6" creationId="{8DDC9CCE-CA4B-5041-6771-B253908030EA}"/>
          </ac:spMkLst>
        </pc:spChg>
        <pc:spChg chg="add del mod">
          <ac:chgData name="FARTHING, Nicola (NHS ENGLAND - X24)" userId="733ab985-3d1d-4d15-9223-f4acd9c08ac8" providerId="ADAL" clId="{6EA01695-420A-4E76-A926-90701E53B876}" dt="2024-11-17T12:45:24.742" v="3976" actId="478"/>
          <ac:spMkLst>
            <pc:docMk/>
            <pc:sldMk cId="3217659343" sldId="2145707315"/>
            <ac:spMk id="8" creationId="{2A665647-676A-DDD8-1657-35FD2D752214}"/>
          </ac:spMkLst>
        </pc:spChg>
        <pc:spChg chg="add mod">
          <ac:chgData name="FARTHING, Nicola (NHS ENGLAND - X24)" userId="733ab985-3d1d-4d15-9223-f4acd9c08ac8" providerId="ADAL" clId="{6EA01695-420A-4E76-A926-90701E53B876}" dt="2024-11-17T12:45:25.929" v="3977"/>
          <ac:spMkLst>
            <pc:docMk/>
            <pc:sldMk cId="3217659343" sldId="2145707315"/>
            <ac:spMk id="9" creationId="{50C6B37B-46E7-70F2-74D8-EE84AB0C1AC5}"/>
          </ac:spMkLst>
        </pc:spChg>
        <pc:spChg chg="add mod">
          <ac:chgData name="FARTHING, Nicola (NHS ENGLAND - X24)" userId="733ab985-3d1d-4d15-9223-f4acd9c08ac8" providerId="ADAL" clId="{6EA01695-420A-4E76-A926-90701E53B876}" dt="2024-11-17T12:48:00.846" v="4114" actId="14100"/>
          <ac:spMkLst>
            <pc:docMk/>
            <pc:sldMk cId="3217659343" sldId="2145707315"/>
            <ac:spMk id="10" creationId="{3194B993-FF1B-C78F-6485-204F4E6ABD2E}"/>
          </ac:spMkLst>
        </pc:spChg>
        <pc:spChg chg="add mod">
          <ac:chgData name="FARTHING, Nicola (NHS ENGLAND - X24)" userId="733ab985-3d1d-4d15-9223-f4acd9c08ac8" providerId="ADAL" clId="{6EA01695-420A-4E76-A926-90701E53B876}" dt="2024-11-17T12:48:39.828" v="4127" actId="20577"/>
          <ac:spMkLst>
            <pc:docMk/>
            <pc:sldMk cId="3217659343" sldId="2145707315"/>
            <ac:spMk id="11" creationId="{C882D246-7E1C-A0E5-774D-B0262CD41E93}"/>
          </ac:spMkLst>
        </pc:spChg>
        <pc:spChg chg="add mod">
          <ac:chgData name="FARTHING, Nicola (NHS ENGLAND - X24)" userId="733ab985-3d1d-4d15-9223-f4acd9c08ac8" providerId="ADAL" clId="{6EA01695-420A-4E76-A926-90701E53B876}" dt="2024-11-17T12:48:53.144" v="4139" actId="14100"/>
          <ac:spMkLst>
            <pc:docMk/>
            <pc:sldMk cId="3217659343" sldId="2145707315"/>
            <ac:spMk id="12" creationId="{3A4C0106-37C4-8DCC-6BC4-1034069A7032}"/>
          </ac:spMkLst>
        </pc:spChg>
        <pc:spChg chg="add mod">
          <ac:chgData name="FARTHING, Nicola (NHS ENGLAND - X24)" userId="733ab985-3d1d-4d15-9223-f4acd9c08ac8" providerId="ADAL" clId="{6EA01695-420A-4E76-A926-90701E53B876}" dt="2024-11-19T16:18:16.103" v="6276" actId="20577"/>
          <ac:spMkLst>
            <pc:docMk/>
            <pc:sldMk cId="3217659343" sldId="2145707315"/>
            <ac:spMk id="17" creationId="{33384050-8048-4DB0-9860-3FB3B7F3A82A}"/>
          </ac:spMkLst>
        </pc:spChg>
        <pc:graphicFrameChg chg="add del mod">
          <ac:chgData name="FARTHING, Nicola (NHS ENGLAND - X24)" userId="733ab985-3d1d-4d15-9223-f4acd9c08ac8" providerId="ADAL" clId="{6EA01695-420A-4E76-A926-90701E53B876}" dt="2024-11-17T13:21:13.442" v="4220" actId="478"/>
          <ac:graphicFrameMkLst>
            <pc:docMk/>
            <pc:sldMk cId="3217659343" sldId="2145707315"/>
            <ac:graphicFrameMk id="13" creationId="{F647BCF1-A619-21F0-AA46-D2B159305A5B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3:22:02.984" v="4234" actId="14100"/>
          <ac:graphicFrameMkLst>
            <pc:docMk/>
            <pc:sldMk cId="3217659343" sldId="2145707315"/>
            <ac:graphicFrameMk id="14" creationId="{8DAC3532-8C7E-B10C-569E-FCCDE07C6884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3:22:06.108" v="4235" actId="14100"/>
          <ac:graphicFrameMkLst>
            <pc:docMk/>
            <pc:sldMk cId="3217659343" sldId="2145707315"/>
            <ac:graphicFrameMk id="15" creationId="{F647BCF1-A619-21F0-AA46-D2B159305A5B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5:21:22.642" v="4637" actId="20577"/>
          <ac:graphicFrameMkLst>
            <pc:docMk/>
            <pc:sldMk cId="3217659343" sldId="2145707315"/>
            <ac:graphicFrameMk id="16" creationId="{F2590244-B5E9-0B29-5AD0-892FA257B178}"/>
          </ac:graphicFrameMkLst>
        </pc:graphicFrameChg>
        <pc:picChg chg="add mod">
          <ac:chgData name="FARTHING, Nicola (NHS ENGLAND - X24)" userId="733ab985-3d1d-4d15-9223-f4acd9c08ac8" providerId="ADAL" clId="{6EA01695-420A-4E76-A926-90701E53B876}" dt="2024-11-17T12:34:14.311" v="3916"/>
          <ac:picMkLst>
            <pc:docMk/>
            <pc:sldMk cId="3217659343" sldId="2145707315"/>
            <ac:picMk id="7" creationId="{9E8C9719-FCB6-50B6-3E66-486FE11F434B}"/>
          </ac:picMkLst>
        </pc:picChg>
        <pc:picChg chg="add del mod modCrop">
          <ac:chgData name="FARTHING, Nicola (NHS ENGLAND - X24)" userId="733ab985-3d1d-4d15-9223-f4acd9c08ac8" providerId="ADAL" clId="{6EA01695-420A-4E76-A926-90701E53B876}" dt="2024-11-19T12:23:33.459" v="5881" actId="478"/>
          <ac:picMkLst>
            <pc:docMk/>
            <pc:sldMk cId="3217659343" sldId="2145707315"/>
            <ac:picMk id="19" creationId="{0EFA35B4-A604-B3BA-C5FA-37472B65FBC3}"/>
          </ac:picMkLst>
        </pc:picChg>
        <pc:picChg chg="add mod">
          <ac:chgData name="FARTHING, Nicola (NHS ENGLAND - X24)" userId="733ab985-3d1d-4d15-9223-f4acd9c08ac8" providerId="ADAL" clId="{6EA01695-420A-4E76-A926-90701E53B876}" dt="2024-11-19T12:23:39.033" v="5882" actId="1076"/>
          <ac:picMkLst>
            <pc:docMk/>
            <pc:sldMk cId="3217659343" sldId="2145707315"/>
            <ac:picMk id="21" creationId="{3367B338-B93F-0C03-39F8-97AA32709030}"/>
          </ac:picMkLst>
        </pc:picChg>
      </pc:sldChg>
      <pc:sldChg chg="modSp new del mod">
        <pc:chgData name="FARTHING, Nicola (NHS ENGLAND - X24)" userId="733ab985-3d1d-4d15-9223-f4acd9c08ac8" providerId="ADAL" clId="{6EA01695-420A-4E76-A926-90701E53B876}" dt="2024-11-17T15:19:14.912" v="4614" actId="47"/>
        <pc:sldMkLst>
          <pc:docMk/>
          <pc:sldMk cId="3604871849" sldId="2145707316"/>
        </pc:sldMkLst>
        <pc:spChg chg="mod">
          <ac:chgData name="FARTHING, Nicola (NHS ENGLAND - X24)" userId="733ab985-3d1d-4d15-9223-f4acd9c08ac8" providerId="ADAL" clId="{6EA01695-420A-4E76-A926-90701E53B876}" dt="2024-11-17T09:48:40" v="1652" actId="20577"/>
          <ac:spMkLst>
            <pc:docMk/>
            <pc:sldMk cId="3604871849" sldId="2145707316"/>
            <ac:spMk id="4" creationId="{72E9D15C-F15F-7E7E-CB46-35CBF5C42F1A}"/>
          </ac:spMkLst>
        </pc:spChg>
      </pc:sldChg>
      <pc:sldChg chg="modSp new del mod">
        <pc:chgData name="FARTHING, Nicola (NHS ENGLAND - X24)" userId="733ab985-3d1d-4d15-9223-f4acd9c08ac8" providerId="ADAL" clId="{6EA01695-420A-4E76-A926-90701E53B876}" dt="2024-11-17T15:19:18.992" v="4615" actId="47"/>
        <pc:sldMkLst>
          <pc:docMk/>
          <pc:sldMk cId="2236711820" sldId="2145707317"/>
        </pc:sldMkLst>
        <pc:spChg chg="mod">
          <ac:chgData name="FARTHING, Nicola (NHS ENGLAND - X24)" userId="733ab985-3d1d-4d15-9223-f4acd9c08ac8" providerId="ADAL" clId="{6EA01695-420A-4E76-A926-90701E53B876}" dt="2024-11-17T09:48:53.434" v="1683" actId="20577"/>
          <ac:spMkLst>
            <pc:docMk/>
            <pc:sldMk cId="2236711820" sldId="2145707317"/>
            <ac:spMk id="4" creationId="{3B78767D-83A5-CAE8-C923-9F1821469B1A}"/>
          </ac:spMkLst>
        </pc:spChg>
      </pc:sldChg>
      <pc:sldChg chg="addSp delSp modSp new mod">
        <pc:chgData name="FARTHING, Nicola (NHS ENGLAND - X24)" userId="733ab985-3d1d-4d15-9223-f4acd9c08ac8" providerId="ADAL" clId="{6EA01695-420A-4E76-A926-90701E53B876}" dt="2024-11-17T15:55:20.893" v="5143" actId="1076"/>
        <pc:sldMkLst>
          <pc:docMk/>
          <pc:sldMk cId="3103430861" sldId="2145707318"/>
        </pc:sldMkLst>
        <pc:spChg chg="mod">
          <ac:chgData name="FARTHING, Nicola (NHS ENGLAND - X24)" userId="733ab985-3d1d-4d15-9223-f4acd9c08ac8" providerId="ADAL" clId="{6EA01695-420A-4E76-A926-90701E53B876}" dt="2024-11-17T15:37:04.628" v="4981" actId="115"/>
          <ac:spMkLst>
            <pc:docMk/>
            <pc:sldMk cId="3103430861" sldId="2145707318"/>
            <ac:spMk id="2" creationId="{0785854D-47E5-A91C-3F07-C28245EB1E43}"/>
          </ac:spMkLst>
        </pc:spChg>
        <pc:spChg chg="del">
          <ac:chgData name="FARTHING, Nicola (NHS ENGLAND - X24)" userId="733ab985-3d1d-4d15-9223-f4acd9c08ac8" providerId="ADAL" clId="{6EA01695-420A-4E76-A926-90701E53B876}" dt="2024-11-17T15:33:08.562" v="4819" actId="478"/>
          <ac:spMkLst>
            <pc:docMk/>
            <pc:sldMk cId="3103430861" sldId="2145707318"/>
            <ac:spMk id="3" creationId="{2FD46CF2-B1B6-22F9-E81E-25FF1C9BE038}"/>
          </ac:spMkLst>
        </pc:spChg>
        <pc:spChg chg="mod">
          <ac:chgData name="FARTHING, Nicola (NHS ENGLAND - X24)" userId="733ab985-3d1d-4d15-9223-f4acd9c08ac8" providerId="ADAL" clId="{6EA01695-420A-4E76-A926-90701E53B876}" dt="2024-11-17T15:36:16.061" v="4972" actId="115"/>
          <ac:spMkLst>
            <pc:docMk/>
            <pc:sldMk cId="3103430861" sldId="2145707318"/>
            <ac:spMk id="4" creationId="{11575661-E189-9D65-D246-DD7EA4EFEC08}"/>
          </ac:spMkLst>
        </pc:spChg>
        <pc:picChg chg="add mod">
          <ac:chgData name="FARTHING, Nicola (NHS ENGLAND - X24)" userId="733ab985-3d1d-4d15-9223-f4acd9c08ac8" providerId="ADAL" clId="{6EA01695-420A-4E76-A926-90701E53B876}" dt="2024-11-17T15:34:21.871" v="4825"/>
          <ac:picMkLst>
            <pc:docMk/>
            <pc:sldMk cId="3103430861" sldId="2145707318"/>
            <ac:picMk id="5" creationId="{896559D9-85F4-9E49-F233-C351C672445D}"/>
          </ac:picMkLst>
        </pc:picChg>
        <pc:picChg chg="add del mod">
          <ac:chgData name="FARTHING, Nicola (NHS ENGLAND - X24)" userId="733ab985-3d1d-4d15-9223-f4acd9c08ac8" providerId="ADAL" clId="{6EA01695-420A-4E76-A926-90701E53B876}" dt="2024-11-17T15:55:14.849" v="5139" actId="478"/>
          <ac:picMkLst>
            <pc:docMk/>
            <pc:sldMk cId="3103430861" sldId="2145707318"/>
            <ac:picMk id="7" creationId="{3BFED1C1-62E4-6025-550B-2B20CC3EA493}"/>
          </ac:picMkLst>
        </pc:picChg>
        <pc:picChg chg="add mod">
          <ac:chgData name="FARTHING, Nicola (NHS ENGLAND - X24)" userId="733ab985-3d1d-4d15-9223-f4acd9c08ac8" providerId="ADAL" clId="{6EA01695-420A-4E76-A926-90701E53B876}" dt="2024-11-17T15:55:20.893" v="5143" actId="1076"/>
          <ac:picMkLst>
            <pc:docMk/>
            <pc:sldMk cId="3103430861" sldId="2145707318"/>
            <ac:picMk id="9" creationId="{F0FD235F-BC35-2DAD-460B-A6CF7CCE52A3}"/>
          </ac:picMkLst>
        </pc:picChg>
      </pc:sldChg>
      <pc:sldChg chg="addSp delSp modSp new mod">
        <pc:chgData name="FARTHING, Nicola (NHS ENGLAND - X24)" userId="733ab985-3d1d-4d15-9223-f4acd9c08ac8" providerId="ADAL" clId="{6EA01695-420A-4E76-A926-90701E53B876}" dt="2024-11-19T13:50:40.708" v="6031" actId="1076"/>
        <pc:sldMkLst>
          <pc:docMk/>
          <pc:sldMk cId="1700608191" sldId="2145707319"/>
        </pc:sldMkLst>
        <pc:spChg chg="mod">
          <ac:chgData name="FARTHING, Nicola (NHS ENGLAND - X24)" userId="733ab985-3d1d-4d15-9223-f4acd9c08ac8" providerId="ADAL" clId="{6EA01695-420A-4E76-A926-90701E53B876}" dt="2024-11-17T15:45:02.250" v="5077" actId="5793"/>
          <ac:spMkLst>
            <pc:docMk/>
            <pc:sldMk cId="1700608191" sldId="2145707319"/>
            <ac:spMk id="2" creationId="{99A86A3C-6C67-A349-EAA8-4CF9F12A5B70}"/>
          </ac:spMkLst>
        </pc:spChg>
        <pc:spChg chg="del">
          <ac:chgData name="FARTHING, Nicola (NHS ENGLAND - X24)" userId="733ab985-3d1d-4d15-9223-f4acd9c08ac8" providerId="ADAL" clId="{6EA01695-420A-4E76-A926-90701E53B876}" dt="2024-11-17T15:41:42.807" v="5038" actId="478"/>
          <ac:spMkLst>
            <pc:docMk/>
            <pc:sldMk cId="1700608191" sldId="2145707319"/>
            <ac:spMk id="3" creationId="{BA34C85B-2F1E-B21E-783F-151FC4329CB6}"/>
          </ac:spMkLst>
        </pc:spChg>
        <pc:spChg chg="mod">
          <ac:chgData name="FARTHING, Nicola (NHS ENGLAND - X24)" userId="733ab985-3d1d-4d15-9223-f4acd9c08ac8" providerId="ADAL" clId="{6EA01695-420A-4E76-A926-90701E53B876}" dt="2024-11-17T10:17:03.722" v="2672" actId="20577"/>
          <ac:spMkLst>
            <pc:docMk/>
            <pc:sldMk cId="1700608191" sldId="2145707319"/>
            <ac:spMk id="4" creationId="{DCCC54E6-58C5-A879-435C-435DACC09D12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7" creationId="{7DC3B6A5-47B8-5A9F-B43A-ED10C5393ABF}"/>
          </ac:spMkLst>
        </pc:spChg>
        <pc:spChg chg="mod">
          <ac:chgData name="FARTHING, Nicola (NHS ENGLAND - X24)" userId="733ab985-3d1d-4d15-9223-f4acd9c08ac8" providerId="ADAL" clId="{6EA01695-420A-4E76-A926-90701E53B876}" dt="2024-11-19T13:49:54.337" v="6022" actId="255"/>
          <ac:spMkLst>
            <pc:docMk/>
            <pc:sldMk cId="1700608191" sldId="2145707319"/>
            <ac:spMk id="10" creationId="{D6E7515F-F3DE-D532-3E90-A7AE743C3E40}"/>
          </ac:spMkLst>
        </pc:spChg>
        <pc:spChg chg="mod">
          <ac:chgData name="FARTHING, Nicola (NHS ENGLAND - X24)" userId="733ab985-3d1d-4d15-9223-f4acd9c08ac8" providerId="ADAL" clId="{6EA01695-420A-4E76-A926-90701E53B876}" dt="2024-11-19T13:48:52.182" v="6011" actId="255"/>
          <ac:spMkLst>
            <pc:docMk/>
            <pc:sldMk cId="1700608191" sldId="2145707319"/>
            <ac:spMk id="11" creationId="{9962E537-4DAA-F9E4-B9A3-F789DD75E557}"/>
          </ac:spMkLst>
        </pc:spChg>
        <pc:spChg chg="mod">
          <ac:chgData name="FARTHING, Nicola (NHS ENGLAND - X24)" userId="733ab985-3d1d-4d15-9223-f4acd9c08ac8" providerId="ADAL" clId="{6EA01695-420A-4E76-A926-90701E53B876}" dt="2024-11-19T13:49:10.407" v="6014" actId="255"/>
          <ac:spMkLst>
            <pc:docMk/>
            <pc:sldMk cId="1700608191" sldId="2145707319"/>
            <ac:spMk id="12" creationId="{A6978071-167A-8229-F7B8-3AC936A8FD3D}"/>
          </ac:spMkLst>
        </pc:spChg>
        <pc:spChg chg="mod">
          <ac:chgData name="FARTHING, Nicola (NHS ENGLAND - X24)" userId="733ab985-3d1d-4d15-9223-f4acd9c08ac8" providerId="ADAL" clId="{6EA01695-420A-4E76-A926-90701E53B876}" dt="2024-11-19T13:49:19.561" v="6016" actId="255"/>
          <ac:spMkLst>
            <pc:docMk/>
            <pc:sldMk cId="1700608191" sldId="2145707319"/>
            <ac:spMk id="13" creationId="{91B9D575-46F3-4058-6C0B-B6A5D8E6A1A9}"/>
          </ac:spMkLst>
        </pc:spChg>
        <pc:spChg chg="mod">
          <ac:chgData name="FARTHING, Nicola (NHS ENGLAND - X24)" userId="733ab985-3d1d-4d15-9223-f4acd9c08ac8" providerId="ADAL" clId="{6EA01695-420A-4E76-A926-90701E53B876}" dt="2024-11-19T13:49:05.032" v="6013" actId="255"/>
          <ac:spMkLst>
            <pc:docMk/>
            <pc:sldMk cId="1700608191" sldId="2145707319"/>
            <ac:spMk id="14" creationId="{FD14CCFE-6A28-EF89-CBE8-140479ADB8F2}"/>
          </ac:spMkLst>
        </pc:spChg>
        <pc:spChg chg="mod">
          <ac:chgData name="FARTHING, Nicola (NHS ENGLAND - X24)" userId="733ab985-3d1d-4d15-9223-f4acd9c08ac8" providerId="ADAL" clId="{6EA01695-420A-4E76-A926-90701E53B876}" dt="2024-11-19T13:49:24.277" v="6017" actId="255"/>
          <ac:spMkLst>
            <pc:docMk/>
            <pc:sldMk cId="1700608191" sldId="2145707319"/>
            <ac:spMk id="15" creationId="{4DD6BF57-7E7C-3207-B6EC-6B2A69A0E55C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16" creationId="{392C13A4-6F67-275E-B76B-CC2571625AA7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17" creationId="{CA79B9FC-4A4C-C680-DD11-03CF3A99DDF3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3" creationId="{7ADC681B-0617-69E4-B413-0E0BB4E1C154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4" creationId="{E563515A-D160-4E62-505A-F69D52C5AB9F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5" creationId="{453A191D-2286-080F-D157-DFC89543A925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6" creationId="{AE9EA0E8-EE8E-2B92-E4A8-348DA1D3AF0E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7" creationId="{1266B6AD-8AC4-B348-2533-738FC890A2C1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8" creationId="{D4820B53-C6F0-287D-A077-4E4A4F1AACB6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29" creationId="{68FE596C-1085-9710-14E3-3456C420B560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0" creationId="{D9872407-ADA4-43A0-0DB5-C958AEDE7AA4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1" creationId="{52CDD0E8-8751-85D3-0BD6-80B9D026C3B9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2" creationId="{3BBFA822-B827-9325-718B-74CD23E0C66C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3" creationId="{CF6864C4-DEF5-61C2-EA87-3B10493A6328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4" creationId="{05CDF746-A9A9-9F21-3B02-9F3BC6C0DFD9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5" creationId="{41E47941-F56A-4F8A-9761-DCC9F2E535BA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6" creationId="{A8A0F952-37EE-340C-7954-5098C889A47E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7" creationId="{7C8BD204-FCFE-ABC1-C559-83E9964312D4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8" creationId="{F0438E5A-BFD4-0239-C472-94129CB11FE4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39" creationId="{7B413542-8F9F-72D7-1E57-E5CFE89B8E22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40" creationId="{6F76F065-59A3-BBFB-75CF-DE34A151B47D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41" creationId="{922794B2-3176-20FE-771C-46EE8202A23C}"/>
          </ac:spMkLst>
        </pc:spChg>
        <pc:spChg chg="mod">
          <ac:chgData name="FARTHING, Nicola (NHS ENGLAND - X24)" userId="733ab985-3d1d-4d15-9223-f4acd9c08ac8" providerId="ADAL" clId="{6EA01695-420A-4E76-A926-90701E53B876}" dt="2024-11-19T13:47:48.635" v="6001" actId="1076"/>
          <ac:spMkLst>
            <pc:docMk/>
            <pc:sldMk cId="1700608191" sldId="2145707319"/>
            <ac:spMk id="42" creationId="{E3A13D4A-6E2C-C95E-C00A-515EA300F4F1}"/>
          </ac:spMkLst>
        </pc:spChg>
        <pc:spChg chg="mod">
          <ac:chgData name="FARTHING, Nicola (NHS ENGLAND - X24)" userId="733ab985-3d1d-4d15-9223-f4acd9c08ac8" providerId="ADAL" clId="{6EA01695-420A-4E76-A926-90701E53B876}" dt="2024-11-19T13:49:29.219" v="6018" actId="1076"/>
          <ac:spMkLst>
            <pc:docMk/>
            <pc:sldMk cId="1700608191" sldId="2145707319"/>
            <ac:spMk id="43" creationId="{38B604F1-4857-D2D9-A714-4340273D7E8A}"/>
          </ac:spMkLst>
        </pc:spChg>
        <pc:spChg chg="mod">
          <ac:chgData name="FARTHING, Nicola (NHS ENGLAND - X24)" userId="733ab985-3d1d-4d15-9223-f4acd9c08ac8" providerId="ADAL" clId="{6EA01695-420A-4E76-A926-90701E53B876}" dt="2024-11-19T13:49:38.603" v="6020" actId="1076"/>
          <ac:spMkLst>
            <pc:docMk/>
            <pc:sldMk cId="1700608191" sldId="2145707319"/>
            <ac:spMk id="44" creationId="{927CE11B-16EE-5543-E139-9FAAD776B614}"/>
          </ac:spMkLst>
        </pc:spChg>
        <pc:spChg chg="mod">
          <ac:chgData name="FARTHING, Nicola (NHS ENGLAND - X24)" userId="733ab985-3d1d-4d15-9223-f4acd9c08ac8" providerId="ADAL" clId="{6EA01695-420A-4E76-A926-90701E53B876}" dt="2024-11-19T13:49:34.140" v="6019" actId="1076"/>
          <ac:spMkLst>
            <pc:docMk/>
            <pc:sldMk cId="1700608191" sldId="2145707319"/>
            <ac:spMk id="45" creationId="{D2919DF0-C6E7-5F27-1C41-1C86868F6B76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46" creationId="{F7AF56B3-9FD6-ADB3-8F8E-BEC2A1CEE5BA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47" creationId="{04B5164A-BCA6-086D-6A1B-DA397CFADFA2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49" creationId="{0AC6B612-ABD1-21FA-02E6-D5E13E3AFDF6}"/>
          </ac:spMkLst>
        </pc:spChg>
        <pc:spChg chg="mod">
          <ac:chgData name="FARTHING, Nicola (NHS ENGLAND - X24)" userId="733ab985-3d1d-4d15-9223-f4acd9c08ac8" providerId="ADAL" clId="{6EA01695-420A-4E76-A926-90701E53B876}" dt="2024-11-19T13:48:39.986" v="6008" actId="1076"/>
          <ac:spMkLst>
            <pc:docMk/>
            <pc:sldMk cId="1700608191" sldId="2145707319"/>
            <ac:spMk id="50" creationId="{27D331E5-77EF-1C83-EAE4-EF0C730E2D9F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51" creationId="{A0A3638E-0DB8-2193-2C71-8E793E45E5B1}"/>
          </ac:spMkLst>
        </pc:spChg>
        <pc:spChg chg="mod">
          <ac:chgData name="FARTHING, Nicola (NHS ENGLAND - X24)" userId="733ab985-3d1d-4d15-9223-f4acd9c08ac8" providerId="ADAL" clId="{6EA01695-420A-4E76-A926-90701E53B876}" dt="2024-11-19T13:46:18.474" v="5986" actId="255"/>
          <ac:spMkLst>
            <pc:docMk/>
            <pc:sldMk cId="1700608191" sldId="2145707319"/>
            <ac:spMk id="52" creationId="{7EEEBBDB-9C3E-0F3A-23CC-3148D6AB4AB6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53" creationId="{B064310D-AF61-6ADB-B117-59C8C8112DEC}"/>
          </ac:spMkLst>
        </pc:spChg>
        <pc:spChg chg="mod">
          <ac:chgData name="FARTHING, Nicola (NHS ENGLAND - X24)" userId="733ab985-3d1d-4d15-9223-f4acd9c08ac8" providerId="ADAL" clId="{6EA01695-420A-4E76-A926-90701E53B876}" dt="2024-11-19T13:46:27.783" v="5988" actId="255"/>
          <ac:spMkLst>
            <pc:docMk/>
            <pc:sldMk cId="1700608191" sldId="2145707319"/>
            <ac:spMk id="54" creationId="{4044D4C1-FFD3-77E6-359A-682EEEED3E1B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55" creationId="{D76FA034-A280-C5F9-FAEA-D260CF2A4610}"/>
          </ac:spMkLst>
        </pc:spChg>
        <pc:spChg chg="mod">
          <ac:chgData name="FARTHING, Nicola (NHS ENGLAND - X24)" userId="733ab985-3d1d-4d15-9223-f4acd9c08ac8" providerId="ADAL" clId="{6EA01695-420A-4E76-A926-90701E53B876}" dt="2024-11-19T13:46:31.547" v="5989" actId="255"/>
          <ac:spMkLst>
            <pc:docMk/>
            <pc:sldMk cId="1700608191" sldId="2145707319"/>
            <ac:spMk id="56" creationId="{3BB0A386-63DB-762A-3D4E-86E054AC83AC}"/>
          </ac:spMkLst>
        </pc:spChg>
        <pc:spChg chg="mod">
          <ac:chgData name="FARTHING, Nicola (NHS ENGLAND - X24)" userId="733ab985-3d1d-4d15-9223-f4acd9c08ac8" providerId="ADAL" clId="{6EA01695-420A-4E76-A926-90701E53B876}" dt="2024-11-19T13:45:39.852" v="5976"/>
          <ac:spMkLst>
            <pc:docMk/>
            <pc:sldMk cId="1700608191" sldId="2145707319"/>
            <ac:spMk id="57" creationId="{9100BB7F-E4F2-2DA6-930A-18C6CD2C697C}"/>
          </ac:spMkLst>
        </pc:spChg>
        <pc:spChg chg="mod">
          <ac:chgData name="FARTHING, Nicola (NHS ENGLAND - X24)" userId="733ab985-3d1d-4d15-9223-f4acd9c08ac8" providerId="ADAL" clId="{6EA01695-420A-4E76-A926-90701E53B876}" dt="2024-11-19T13:46:37.207" v="5990" actId="255"/>
          <ac:spMkLst>
            <pc:docMk/>
            <pc:sldMk cId="1700608191" sldId="2145707319"/>
            <ac:spMk id="58" creationId="{71CEF743-A8B5-E329-4C03-3FDB521262BE}"/>
          </ac:spMkLst>
        </pc:spChg>
        <pc:spChg chg="add mod">
          <ac:chgData name="FARTHING, Nicola (NHS ENGLAND - X24)" userId="733ab985-3d1d-4d15-9223-f4acd9c08ac8" providerId="ADAL" clId="{6EA01695-420A-4E76-A926-90701E53B876}" dt="2024-11-19T13:49:14.760" v="6015" actId="255"/>
          <ac:spMkLst>
            <pc:docMk/>
            <pc:sldMk cId="1700608191" sldId="2145707319"/>
            <ac:spMk id="59" creationId="{FC45F222-8528-0F18-55CC-DFA3BB17A651}"/>
          </ac:spMkLst>
        </pc:spChg>
        <pc:spChg chg="add mod">
          <ac:chgData name="FARTHING, Nicola (NHS ENGLAND - X24)" userId="733ab985-3d1d-4d15-9223-f4acd9c08ac8" providerId="ADAL" clId="{6EA01695-420A-4E76-A926-90701E53B876}" dt="2024-11-19T13:48:26.952" v="6005" actId="164"/>
          <ac:spMkLst>
            <pc:docMk/>
            <pc:sldMk cId="1700608191" sldId="2145707319"/>
            <ac:spMk id="60" creationId="{64510E2D-E134-7CEB-726A-D52A74F37DEF}"/>
          </ac:spMkLst>
        </pc:spChg>
        <pc:grpChg chg="add mod">
          <ac:chgData name="FARTHING, Nicola (NHS ENGLAND - X24)" userId="733ab985-3d1d-4d15-9223-f4acd9c08ac8" providerId="ADAL" clId="{6EA01695-420A-4E76-A926-90701E53B876}" dt="2024-11-19T13:48:26.952" v="6005" actId="164"/>
          <ac:grpSpMkLst>
            <pc:docMk/>
            <pc:sldMk cId="1700608191" sldId="2145707319"/>
            <ac:grpSpMk id="6" creationId="{7E847444-EAD5-39DE-096F-C621B33CD54E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8" creationId="{51590892-2DB3-4F6A-D758-810E039E1023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9" creationId="{3F254A7C-1CEB-51AE-76BC-1B40E6F65221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18" creationId="{11A083CE-F87C-3F6D-DE09-B1292CEB673C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19" creationId="{0740330A-C40C-03EA-0623-EA7E3EB1D9A0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20" creationId="{1FB969AC-5DA0-E508-9B3D-A602EA8908D1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21" creationId="{F3BAB66E-FC56-8223-31DC-2D141D76EB1C}"/>
          </ac:grpSpMkLst>
        </pc:grpChg>
        <pc:grpChg chg="mod">
          <ac:chgData name="FARTHING, Nicola (NHS ENGLAND - X24)" userId="733ab985-3d1d-4d15-9223-f4acd9c08ac8" providerId="ADAL" clId="{6EA01695-420A-4E76-A926-90701E53B876}" dt="2024-11-19T13:45:39.852" v="5976"/>
          <ac:grpSpMkLst>
            <pc:docMk/>
            <pc:sldMk cId="1700608191" sldId="2145707319"/>
            <ac:grpSpMk id="22" creationId="{4B53B300-66E9-27E6-7BBD-B1ABE88D05F6}"/>
          </ac:grpSpMkLst>
        </pc:grpChg>
        <pc:grpChg chg="add mod">
          <ac:chgData name="FARTHING, Nicola (NHS ENGLAND - X24)" userId="733ab985-3d1d-4d15-9223-f4acd9c08ac8" providerId="ADAL" clId="{6EA01695-420A-4E76-A926-90701E53B876}" dt="2024-11-19T13:50:40.708" v="6031" actId="1076"/>
          <ac:grpSpMkLst>
            <pc:docMk/>
            <pc:sldMk cId="1700608191" sldId="2145707319"/>
            <ac:grpSpMk id="61" creationId="{011A460F-DBC9-AF98-CA62-FD7A26F992C8}"/>
          </ac:grpSpMkLst>
        </pc:grpChg>
        <pc:picChg chg="add mod">
          <ac:chgData name="FARTHING, Nicola (NHS ENGLAND - X24)" userId="733ab985-3d1d-4d15-9223-f4acd9c08ac8" providerId="ADAL" clId="{6EA01695-420A-4E76-A926-90701E53B876}" dt="2024-11-19T13:50:26.562" v="6027" actId="1076"/>
          <ac:picMkLst>
            <pc:docMk/>
            <pc:sldMk cId="1700608191" sldId="2145707319"/>
            <ac:picMk id="5" creationId="{621DFB70-41AD-7837-52D6-B5670A401E47}"/>
          </ac:picMkLst>
        </pc:picChg>
        <pc:picChg chg="add mod">
          <ac:chgData name="FARTHING, Nicola (NHS ENGLAND - X24)" userId="733ab985-3d1d-4d15-9223-f4acd9c08ac8" providerId="ADAL" clId="{6EA01695-420A-4E76-A926-90701E53B876}" dt="2024-11-19T13:50:30.598" v="6028" actId="1076"/>
          <ac:picMkLst>
            <pc:docMk/>
            <pc:sldMk cId="1700608191" sldId="2145707319"/>
            <ac:picMk id="6146" creationId="{F43F6FCB-F663-2415-B783-F597918DFE31}"/>
          </ac:picMkLst>
        </pc:picChg>
        <pc:picChg chg="add mod">
          <ac:chgData name="FARTHING, Nicola (NHS ENGLAND - X24)" userId="733ab985-3d1d-4d15-9223-f4acd9c08ac8" providerId="ADAL" clId="{6EA01695-420A-4E76-A926-90701E53B876}" dt="2024-11-17T15:43:11.875" v="5047" actId="1076"/>
          <ac:picMkLst>
            <pc:docMk/>
            <pc:sldMk cId="1700608191" sldId="2145707319"/>
            <ac:picMk id="6148" creationId="{BA138A91-764E-0747-0C59-914858F8F355}"/>
          </ac:picMkLst>
        </pc:picChg>
        <pc:picChg chg="add mod">
          <ac:chgData name="FARTHING, Nicola (NHS ENGLAND - X24)" userId="733ab985-3d1d-4d15-9223-f4acd9c08ac8" providerId="ADAL" clId="{6EA01695-420A-4E76-A926-90701E53B876}" dt="2024-11-19T13:50:37.049" v="6030" actId="1076"/>
          <ac:picMkLst>
            <pc:docMk/>
            <pc:sldMk cId="1700608191" sldId="2145707319"/>
            <ac:picMk id="6150" creationId="{A77A32CE-FD9B-4830-3EF7-BD17BD53C33C}"/>
          </ac:picMkLst>
        </pc:picChg>
        <pc:picChg chg="add mod">
          <ac:chgData name="FARTHING, Nicola (NHS ENGLAND - X24)" userId="733ab985-3d1d-4d15-9223-f4acd9c08ac8" providerId="ADAL" clId="{6EA01695-420A-4E76-A926-90701E53B876}" dt="2024-11-17T15:44:27.958" v="5062" actId="14100"/>
          <ac:picMkLst>
            <pc:docMk/>
            <pc:sldMk cId="1700608191" sldId="2145707319"/>
            <ac:picMk id="6152" creationId="{9B246145-2BBF-7C77-8D55-67F2D61AC8D2}"/>
          </ac:picMkLst>
        </pc:picChg>
        <pc:picChg chg="add del mod">
          <ac:chgData name="FARTHING, Nicola (NHS ENGLAND - X24)" userId="733ab985-3d1d-4d15-9223-f4acd9c08ac8" providerId="ADAL" clId="{6EA01695-420A-4E76-A926-90701E53B876}" dt="2024-11-19T13:45:38.973" v="5975" actId="478"/>
          <ac:picMkLst>
            <pc:docMk/>
            <pc:sldMk cId="1700608191" sldId="2145707319"/>
            <ac:picMk id="6154" creationId="{675D9DFB-D2DB-1E83-4A33-14791922E948}"/>
          </ac:picMkLst>
        </pc:picChg>
        <pc:cxnChg chg="mod">
          <ac:chgData name="FARTHING, Nicola (NHS ENGLAND - X24)" userId="733ab985-3d1d-4d15-9223-f4acd9c08ac8" providerId="ADAL" clId="{6EA01695-420A-4E76-A926-90701E53B876}" dt="2024-11-19T13:45:39.852" v="5976"/>
          <ac:cxnSpMkLst>
            <pc:docMk/>
            <pc:sldMk cId="1700608191" sldId="2145707319"/>
            <ac:cxnSpMk id="48" creationId="{A3A921C9-F5BE-6A51-C01E-9C4CF490B0B9}"/>
          </ac:cxnSpMkLst>
        </pc:cxnChg>
      </pc:sldChg>
      <pc:sldChg chg="addSp delSp modSp new mod ord">
        <pc:chgData name="FARTHING, Nicola (NHS ENGLAND - X24)" userId="733ab985-3d1d-4d15-9223-f4acd9c08ac8" providerId="ADAL" clId="{6EA01695-420A-4E76-A926-90701E53B876}" dt="2024-11-17T15:41:15.544" v="5037" actId="1076"/>
        <pc:sldMkLst>
          <pc:docMk/>
          <pc:sldMk cId="1492118927" sldId="2145707320"/>
        </pc:sldMkLst>
        <pc:spChg chg="mod">
          <ac:chgData name="FARTHING, Nicola (NHS ENGLAND - X24)" userId="733ab985-3d1d-4d15-9223-f4acd9c08ac8" providerId="ADAL" clId="{6EA01695-420A-4E76-A926-90701E53B876}" dt="2024-11-17T15:41:15.544" v="5037" actId="1076"/>
          <ac:spMkLst>
            <pc:docMk/>
            <pc:sldMk cId="1492118927" sldId="2145707320"/>
            <ac:spMk id="2" creationId="{D91F0451-00F3-E922-35CD-F23FB36A5BFA}"/>
          </ac:spMkLst>
        </pc:spChg>
        <pc:spChg chg="del">
          <ac:chgData name="FARTHING, Nicola (NHS ENGLAND - X24)" userId="733ab985-3d1d-4d15-9223-f4acd9c08ac8" providerId="ADAL" clId="{6EA01695-420A-4E76-A926-90701E53B876}" dt="2024-11-17T15:37:30.459" v="4983" actId="478"/>
          <ac:spMkLst>
            <pc:docMk/>
            <pc:sldMk cId="1492118927" sldId="2145707320"/>
            <ac:spMk id="3" creationId="{118B94B9-816A-EBCC-98F1-EC36C75048A6}"/>
          </ac:spMkLst>
        </pc:spChg>
        <pc:spChg chg="mod">
          <ac:chgData name="FARTHING, Nicola (NHS ENGLAND - X24)" userId="733ab985-3d1d-4d15-9223-f4acd9c08ac8" providerId="ADAL" clId="{6EA01695-420A-4E76-A926-90701E53B876}" dt="2024-11-17T10:15:57.434" v="2421" actId="20577"/>
          <ac:spMkLst>
            <pc:docMk/>
            <pc:sldMk cId="1492118927" sldId="2145707320"/>
            <ac:spMk id="4" creationId="{F2F2CE72-56F2-9178-85B8-77604F54B42F}"/>
          </ac:spMkLst>
        </pc:spChg>
        <pc:spChg chg="add mod ord">
          <ac:chgData name="FARTHING, Nicola (NHS ENGLAND - X24)" userId="733ab985-3d1d-4d15-9223-f4acd9c08ac8" providerId="ADAL" clId="{6EA01695-420A-4E76-A926-90701E53B876}" dt="2024-11-17T15:40:28.396" v="5026" actId="207"/>
          <ac:spMkLst>
            <pc:docMk/>
            <pc:sldMk cId="1492118927" sldId="2145707320"/>
            <ac:spMk id="6" creationId="{226FC944-175F-9E71-C1A8-6B8E8E56E890}"/>
          </ac:spMkLst>
        </pc:spChg>
        <pc:spChg chg="add mod">
          <ac:chgData name="FARTHING, Nicola (NHS ENGLAND - X24)" userId="733ab985-3d1d-4d15-9223-f4acd9c08ac8" providerId="ADAL" clId="{6EA01695-420A-4E76-A926-90701E53B876}" dt="2024-11-17T15:41:11.287" v="5036" actId="1076"/>
          <ac:spMkLst>
            <pc:docMk/>
            <pc:sldMk cId="1492118927" sldId="2145707320"/>
            <ac:spMk id="8" creationId="{669E46ED-47BA-BEB3-533C-EB0FA28F71AD}"/>
          </ac:spMkLst>
        </pc:spChg>
        <pc:spChg chg="add del">
          <ac:chgData name="FARTHING, Nicola (NHS ENGLAND - X24)" userId="733ab985-3d1d-4d15-9223-f4acd9c08ac8" providerId="ADAL" clId="{6EA01695-420A-4E76-A926-90701E53B876}" dt="2024-11-17T15:39:20.438" v="5015" actId="478"/>
          <ac:spMkLst>
            <pc:docMk/>
            <pc:sldMk cId="1492118927" sldId="2145707320"/>
            <ac:spMk id="9" creationId="{A553F36A-5264-D716-2940-6A6B9A553F53}"/>
          </ac:spMkLst>
        </pc:spChg>
        <pc:spChg chg="add del mod">
          <ac:chgData name="FARTHING, Nicola (NHS ENGLAND - X24)" userId="733ab985-3d1d-4d15-9223-f4acd9c08ac8" providerId="ADAL" clId="{6EA01695-420A-4E76-A926-90701E53B876}" dt="2024-11-17T15:39:40.559" v="5018" actId="478"/>
          <ac:spMkLst>
            <pc:docMk/>
            <pc:sldMk cId="1492118927" sldId="2145707320"/>
            <ac:spMk id="10" creationId="{D4254EF2-716E-F951-E103-17BD02BBB9D2}"/>
          </ac:spMkLst>
        </pc:spChg>
        <pc:spChg chg="add mod">
          <ac:chgData name="FARTHING, Nicola (NHS ENGLAND - X24)" userId="733ab985-3d1d-4d15-9223-f4acd9c08ac8" providerId="ADAL" clId="{6EA01695-420A-4E76-A926-90701E53B876}" dt="2024-11-17T15:40:11.391" v="5022" actId="14100"/>
          <ac:spMkLst>
            <pc:docMk/>
            <pc:sldMk cId="1492118927" sldId="2145707320"/>
            <ac:spMk id="11" creationId="{9AA86400-EDC1-6D41-02C0-E4C0BD26F32A}"/>
          </ac:spMkLst>
        </pc:spChg>
        <pc:spChg chg="add mod ord">
          <ac:chgData name="FARTHING, Nicola (NHS ENGLAND - X24)" userId="733ab985-3d1d-4d15-9223-f4acd9c08ac8" providerId="ADAL" clId="{6EA01695-420A-4E76-A926-90701E53B876}" dt="2024-11-17T15:41:07.945" v="5035" actId="1076"/>
          <ac:spMkLst>
            <pc:docMk/>
            <pc:sldMk cId="1492118927" sldId="2145707320"/>
            <ac:spMk id="12" creationId="{9A15C5DF-8328-EF0F-DBFB-8EC25EDD9602}"/>
          </ac:spMkLst>
        </pc:spChg>
      </pc:sldChg>
      <pc:sldChg chg="delSp modSp new del mod">
        <pc:chgData name="FARTHING, Nicola (NHS ENGLAND - X24)" userId="733ab985-3d1d-4d15-9223-f4acd9c08ac8" providerId="ADAL" clId="{6EA01695-420A-4E76-A926-90701E53B876}" dt="2024-11-17T15:55:28.001" v="5144" actId="47"/>
        <pc:sldMkLst>
          <pc:docMk/>
          <pc:sldMk cId="656532251" sldId="2145707321"/>
        </pc:sldMkLst>
        <pc:spChg chg="mod">
          <ac:chgData name="FARTHING, Nicola (NHS ENGLAND - X24)" userId="733ab985-3d1d-4d15-9223-f4acd9c08ac8" providerId="ADAL" clId="{6EA01695-420A-4E76-A926-90701E53B876}" dt="2024-11-17T10:24:21.555" v="3175" actId="20577"/>
          <ac:spMkLst>
            <pc:docMk/>
            <pc:sldMk cId="656532251" sldId="2145707321"/>
            <ac:spMk id="2" creationId="{878D8D31-8EF7-D622-9D66-547D8F225707}"/>
          </ac:spMkLst>
        </pc:spChg>
        <pc:spChg chg="del">
          <ac:chgData name="FARTHING, Nicola (NHS ENGLAND - X24)" userId="733ab985-3d1d-4d15-9223-f4acd9c08ac8" providerId="ADAL" clId="{6EA01695-420A-4E76-A926-90701E53B876}" dt="2024-11-17T15:45:15.548" v="5078" actId="478"/>
          <ac:spMkLst>
            <pc:docMk/>
            <pc:sldMk cId="656532251" sldId="2145707321"/>
            <ac:spMk id="3" creationId="{6C205EB2-EC70-2F06-FC82-FC1F6ED0E34B}"/>
          </ac:spMkLst>
        </pc:spChg>
        <pc:spChg chg="mod">
          <ac:chgData name="FARTHING, Nicola (NHS ENGLAND - X24)" userId="733ab985-3d1d-4d15-9223-f4acd9c08ac8" providerId="ADAL" clId="{6EA01695-420A-4E76-A926-90701E53B876}" dt="2024-11-17T10:20:47.366" v="2768" actId="20577"/>
          <ac:spMkLst>
            <pc:docMk/>
            <pc:sldMk cId="656532251" sldId="2145707321"/>
            <ac:spMk id="4" creationId="{3283FBDC-2E73-1FE6-945A-CA77DC86247F}"/>
          </ac:spMkLst>
        </pc:spChg>
      </pc:sldChg>
      <pc:sldChg chg="addSp delSp modSp new add del mod ord">
        <pc:chgData name="FARTHING, Nicola (NHS ENGLAND - X24)" userId="733ab985-3d1d-4d15-9223-f4acd9c08ac8" providerId="ADAL" clId="{6EA01695-420A-4E76-A926-90701E53B876}" dt="2024-11-19T16:23:07.031" v="6807" actId="1076"/>
        <pc:sldMkLst>
          <pc:docMk/>
          <pc:sldMk cId="3067087954" sldId="2145707322"/>
        </pc:sldMkLst>
        <pc:spChg chg="del mod">
          <ac:chgData name="FARTHING, Nicola (NHS ENGLAND - X24)" userId="733ab985-3d1d-4d15-9223-f4acd9c08ac8" providerId="ADAL" clId="{6EA01695-420A-4E76-A926-90701E53B876}" dt="2024-11-17T15:45:42.522" v="5079" actId="478"/>
          <ac:spMkLst>
            <pc:docMk/>
            <pc:sldMk cId="3067087954" sldId="2145707322"/>
            <ac:spMk id="2" creationId="{D4A72F6B-EF29-CBBF-0173-08EC293D994A}"/>
          </ac:spMkLst>
        </pc:spChg>
        <pc:spChg chg="del">
          <ac:chgData name="FARTHING, Nicola (NHS ENGLAND - X24)" userId="733ab985-3d1d-4d15-9223-f4acd9c08ac8" providerId="ADAL" clId="{6EA01695-420A-4E76-A926-90701E53B876}" dt="2024-11-17T15:45:46.986" v="5081" actId="478"/>
          <ac:spMkLst>
            <pc:docMk/>
            <pc:sldMk cId="3067087954" sldId="2145707322"/>
            <ac:spMk id="3" creationId="{FF5BA42A-FD3D-0B49-E051-7860A2DFAD54}"/>
          </ac:spMkLst>
        </pc:spChg>
        <pc:spChg chg="mod">
          <ac:chgData name="FARTHING, Nicola (NHS ENGLAND - X24)" userId="733ab985-3d1d-4d15-9223-f4acd9c08ac8" providerId="ADAL" clId="{6EA01695-420A-4E76-A926-90701E53B876}" dt="2024-11-19T16:20:01.339" v="6461" actId="20577"/>
          <ac:spMkLst>
            <pc:docMk/>
            <pc:sldMk cId="3067087954" sldId="2145707322"/>
            <ac:spMk id="4" creationId="{96BB814C-169E-B9C0-92E4-5B6989B260D7}"/>
          </ac:spMkLst>
        </pc:spChg>
        <pc:spChg chg="add del mod">
          <ac:chgData name="FARTHING, Nicola (NHS ENGLAND - X24)" userId="733ab985-3d1d-4d15-9223-f4acd9c08ac8" providerId="ADAL" clId="{6EA01695-420A-4E76-A926-90701E53B876}" dt="2024-11-17T15:45:44.653" v="5080" actId="478"/>
          <ac:spMkLst>
            <pc:docMk/>
            <pc:sldMk cId="3067087954" sldId="2145707322"/>
            <ac:spMk id="6" creationId="{D6B3A331-0657-B280-B83C-0DCBA587B4DE}"/>
          </ac:spMkLst>
        </pc:spChg>
        <pc:spChg chg="add mod">
          <ac:chgData name="FARTHING, Nicola (NHS ENGLAND - X24)" userId="733ab985-3d1d-4d15-9223-f4acd9c08ac8" providerId="ADAL" clId="{6EA01695-420A-4E76-A926-90701E53B876}" dt="2024-11-19T16:23:07.031" v="6807" actId="1076"/>
          <ac:spMkLst>
            <pc:docMk/>
            <pc:sldMk cId="3067087954" sldId="2145707322"/>
            <ac:spMk id="10" creationId="{8E03B014-A833-EE4F-2192-EAF258D2484C}"/>
          </ac:spMkLst>
        </pc:spChg>
        <pc:picChg chg="add del mod">
          <ac:chgData name="FARTHING, Nicola (NHS ENGLAND - X24)" userId="733ab985-3d1d-4d15-9223-f4acd9c08ac8" providerId="ADAL" clId="{6EA01695-420A-4E76-A926-90701E53B876}" dt="2024-11-17T15:46:27.133" v="5084" actId="478"/>
          <ac:picMkLst>
            <pc:docMk/>
            <pc:sldMk cId="3067087954" sldId="2145707322"/>
            <ac:picMk id="7" creationId="{D6A0E9FF-9F21-BFA8-62B8-598E02849FB2}"/>
          </ac:picMkLst>
        </pc:picChg>
        <pc:picChg chg="add del mod">
          <ac:chgData name="FARTHING, Nicola (NHS ENGLAND - X24)" userId="733ab985-3d1d-4d15-9223-f4acd9c08ac8" providerId="ADAL" clId="{6EA01695-420A-4E76-A926-90701E53B876}" dt="2024-11-19T14:05:43.603" v="6070" actId="478"/>
          <ac:picMkLst>
            <pc:docMk/>
            <pc:sldMk cId="3067087954" sldId="2145707322"/>
            <ac:picMk id="9" creationId="{446CF5A6-18EB-5382-E0A5-8FB215F2B7EA}"/>
          </ac:picMkLst>
        </pc:picChg>
        <pc:picChg chg="add del mod">
          <ac:chgData name="FARTHING, Nicola (NHS ENGLAND - X24)" userId="733ab985-3d1d-4d15-9223-f4acd9c08ac8" providerId="ADAL" clId="{6EA01695-420A-4E76-A926-90701E53B876}" dt="2024-11-19T14:16:34.888" v="6121" actId="478"/>
          <ac:picMkLst>
            <pc:docMk/>
            <pc:sldMk cId="3067087954" sldId="2145707322"/>
            <ac:picMk id="7170" creationId="{C8D7CDC1-1521-EF8F-DE0C-9AE5662CCF1B}"/>
          </ac:picMkLst>
        </pc:picChg>
        <pc:picChg chg="add mod">
          <ac:chgData name="FARTHING, Nicola (NHS ENGLAND - X24)" userId="733ab985-3d1d-4d15-9223-f4acd9c08ac8" providerId="ADAL" clId="{6EA01695-420A-4E76-A926-90701E53B876}" dt="2024-11-19T16:19:49.397" v="6438" actId="1076"/>
          <ac:picMkLst>
            <pc:docMk/>
            <pc:sldMk cId="3067087954" sldId="2145707322"/>
            <ac:picMk id="7172" creationId="{3D5C7BE4-F331-EDE7-7ABF-686E7F458AA7}"/>
          </ac:picMkLst>
        </pc:picChg>
      </pc:sldChg>
      <pc:sldChg chg="addSp delSp modSp new mod ord">
        <pc:chgData name="FARTHING, Nicola (NHS ENGLAND - X24)" userId="733ab985-3d1d-4d15-9223-f4acd9c08ac8" providerId="ADAL" clId="{6EA01695-420A-4E76-A926-90701E53B876}" dt="2024-11-19T14:30:38.267" v="6137" actId="20577"/>
        <pc:sldMkLst>
          <pc:docMk/>
          <pc:sldMk cId="692887282" sldId="2145707323"/>
        </pc:sldMkLst>
        <pc:spChg chg="mod">
          <ac:chgData name="FARTHING, Nicola (NHS ENGLAND - X24)" userId="733ab985-3d1d-4d15-9223-f4acd9c08ac8" providerId="ADAL" clId="{6EA01695-420A-4E76-A926-90701E53B876}" dt="2024-11-19T14:30:38.267" v="6137" actId="20577"/>
          <ac:spMkLst>
            <pc:docMk/>
            <pc:sldMk cId="692887282" sldId="2145707323"/>
            <ac:spMk id="2" creationId="{16841710-CBFD-D5BA-80B9-F3E0C8BC54CA}"/>
          </ac:spMkLst>
        </pc:spChg>
        <pc:spChg chg="del">
          <ac:chgData name="FARTHING, Nicola (NHS ENGLAND - X24)" userId="733ab985-3d1d-4d15-9223-f4acd9c08ac8" providerId="ADAL" clId="{6EA01695-420A-4E76-A926-90701E53B876}" dt="2024-11-17T10:31:19.563" v="3352" actId="478"/>
          <ac:spMkLst>
            <pc:docMk/>
            <pc:sldMk cId="692887282" sldId="2145707323"/>
            <ac:spMk id="3" creationId="{013C8613-E919-F936-048C-EDC28D371070}"/>
          </ac:spMkLst>
        </pc:spChg>
        <pc:spChg chg="del mod">
          <ac:chgData name="FARTHING, Nicola (NHS ENGLAND - X24)" userId="733ab985-3d1d-4d15-9223-f4acd9c08ac8" providerId="ADAL" clId="{6EA01695-420A-4E76-A926-90701E53B876}" dt="2024-11-17T10:28:10.850" v="3349" actId="478"/>
          <ac:spMkLst>
            <pc:docMk/>
            <pc:sldMk cId="692887282" sldId="2145707323"/>
            <ac:spMk id="4" creationId="{A5A070C2-332B-9FEE-36AB-19F2E1EAB9B7}"/>
          </ac:spMkLst>
        </pc:spChg>
        <pc:spChg chg="add mod">
          <ac:chgData name="FARTHING, Nicola (NHS ENGLAND - X24)" userId="733ab985-3d1d-4d15-9223-f4acd9c08ac8" providerId="ADAL" clId="{6EA01695-420A-4E76-A926-90701E53B876}" dt="2024-11-17T10:32:52.040" v="3471" actId="14100"/>
          <ac:spMkLst>
            <pc:docMk/>
            <pc:sldMk cId="692887282" sldId="2145707323"/>
            <ac:spMk id="6" creationId="{CAC27011-91E1-F4BF-F5FB-E8CD2B23A0B0}"/>
          </ac:spMkLst>
        </pc:spChg>
        <pc:picChg chg="add mod">
          <ac:chgData name="FARTHING, Nicola (NHS ENGLAND - X24)" userId="733ab985-3d1d-4d15-9223-f4acd9c08ac8" providerId="ADAL" clId="{6EA01695-420A-4E76-A926-90701E53B876}" dt="2024-11-17T10:32:56.593" v="3472" actId="14100"/>
          <ac:picMkLst>
            <pc:docMk/>
            <pc:sldMk cId="692887282" sldId="2145707323"/>
            <ac:picMk id="4098" creationId="{825BDE3F-DE17-72F7-5A1F-719DD665C7C6}"/>
          </ac:picMkLst>
        </pc:picChg>
      </pc:sldChg>
      <pc:sldChg chg="addSp delSp modSp add mod modAnim">
        <pc:chgData name="FARTHING, Nicola (NHS ENGLAND - X24)" userId="733ab985-3d1d-4d15-9223-f4acd9c08ac8" providerId="ADAL" clId="{6EA01695-420A-4E76-A926-90701E53B876}" dt="2024-11-19T12:27:54.617" v="5932"/>
        <pc:sldMkLst>
          <pc:docMk/>
          <pc:sldMk cId="1217390005" sldId="2145707324"/>
        </pc:sldMkLst>
        <pc:spChg chg="add mod">
          <ac:chgData name="FARTHING, Nicola (NHS ENGLAND - X24)" userId="733ab985-3d1d-4d15-9223-f4acd9c08ac8" providerId="ADAL" clId="{6EA01695-420A-4E76-A926-90701E53B876}" dt="2024-11-19T12:27:35.531" v="5930" actId="1076"/>
          <ac:spMkLst>
            <pc:docMk/>
            <pc:sldMk cId="1217390005" sldId="2145707324"/>
            <ac:spMk id="8" creationId="{748D6ED5-F08A-B3C0-579C-80B584B27858}"/>
          </ac:spMkLst>
        </pc:spChg>
        <pc:spChg chg="mod">
          <ac:chgData name="FARTHING, Nicola (NHS ENGLAND - X24)" userId="733ab985-3d1d-4d15-9223-f4acd9c08ac8" providerId="ADAL" clId="{6EA01695-420A-4E76-A926-90701E53B876}" dt="2024-11-19T12:27:41.169" v="5931" actId="13926"/>
          <ac:spMkLst>
            <pc:docMk/>
            <pc:sldMk cId="1217390005" sldId="2145707324"/>
            <ac:spMk id="17" creationId="{33384050-8048-4DB0-9860-3FB3B7F3A82A}"/>
          </ac:spMkLst>
        </pc:spChg>
        <pc:graphicFrameChg chg="add mod topLvl modGraphic">
          <ac:chgData name="FARTHING, Nicola (NHS ENGLAND - X24)" userId="733ab985-3d1d-4d15-9223-f4acd9c08ac8" providerId="ADAL" clId="{6EA01695-420A-4E76-A926-90701E53B876}" dt="2024-11-17T15:54:56.247" v="5138" actId="20577"/>
          <ac:graphicFrameMkLst>
            <pc:docMk/>
            <pc:sldMk cId="1217390005" sldId="2145707324"/>
            <ac:graphicFrameMk id="2" creationId="{D182CD73-EE23-3C71-E7CB-FA102EABC891}"/>
          </ac:graphicFrameMkLst>
        </pc:graphicFrameChg>
        <pc:graphicFrameChg chg="add mod">
          <ac:chgData name="FARTHING, Nicola (NHS ENGLAND - X24)" userId="733ab985-3d1d-4d15-9223-f4acd9c08ac8" providerId="ADAL" clId="{6EA01695-420A-4E76-A926-90701E53B876}" dt="2024-11-17T15:28:35.690" v="4703" actId="14100"/>
          <ac:graphicFrameMkLst>
            <pc:docMk/>
            <pc:sldMk cId="1217390005" sldId="2145707324"/>
            <ac:graphicFrameMk id="3" creationId="{37DFC16E-DD72-26F4-F701-CB9AFA1C3C41}"/>
          </ac:graphicFrameMkLst>
        </pc:graphicFrameChg>
        <pc:graphicFrameChg chg="del mod">
          <ac:chgData name="FARTHING, Nicola (NHS ENGLAND - X24)" userId="733ab985-3d1d-4d15-9223-f4acd9c08ac8" providerId="ADAL" clId="{6EA01695-420A-4E76-A926-90701E53B876}" dt="2024-11-17T15:27:49.567" v="4690" actId="478"/>
          <ac:graphicFrameMkLst>
            <pc:docMk/>
            <pc:sldMk cId="1217390005" sldId="2145707324"/>
            <ac:graphicFrameMk id="14" creationId="{8DAC3532-8C7E-B10C-569E-FCCDE07C6884}"/>
          </ac:graphicFrameMkLst>
        </pc:graphicFrameChg>
        <pc:graphicFrameChg chg="mod">
          <ac:chgData name="FARTHING, Nicola (NHS ENGLAND - X24)" userId="733ab985-3d1d-4d15-9223-f4acd9c08ac8" providerId="ADAL" clId="{6EA01695-420A-4E76-A926-90701E53B876}" dt="2024-11-17T15:28:26.449" v="4702" actId="14100"/>
          <ac:graphicFrameMkLst>
            <pc:docMk/>
            <pc:sldMk cId="1217390005" sldId="2145707324"/>
            <ac:graphicFrameMk id="15" creationId="{F647BCF1-A619-21F0-AA46-D2B159305A5B}"/>
          </ac:graphicFrameMkLst>
        </pc:graphicFrameChg>
        <pc:graphicFrameChg chg="mod">
          <ac:chgData name="FARTHING, Nicola (NHS ENGLAND - X24)" userId="733ab985-3d1d-4d15-9223-f4acd9c08ac8" providerId="ADAL" clId="{6EA01695-420A-4E76-A926-90701E53B876}" dt="2024-11-17T15:25:56.623" v="4686" actId="14100"/>
          <ac:graphicFrameMkLst>
            <pc:docMk/>
            <pc:sldMk cId="1217390005" sldId="2145707324"/>
            <ac:graphicFrameMk id="16" creationId="{F2590244-B5E9-0B29-5AD0-892FA257B178}"/>
          </ac:graphicFrameMkLst>
        </pc:graphicFrameChg>
        <pc:picChg chg="add del mod">
          <ac:chgData name="FARTHING, Nicola (NHS ENGLAND - X24)" userId="733ab985-3d1d-4d15-9223-f4acd9c08ac8" providerId="ADAL" clId="{6EA01695-420A-4E76-A926-90701E53B876}" dt="2024-11-19T12:23:46.310" v="5883" actId="478"/>
          <ac:picMkLst>
            <pc:docMk/>
            <pc:sldMk cId="1217390005" sldId="2145707324"/>
            <ac:picMk id="4" creationId="{ADABC3BC-ECF8-48DC-4FE8-F26C71D2A4F7}"/>
          </ac:picMkLst>
        </pc:picChg>
        <pc:picChg chg="add mod">
          <ac:chgData name="FARTHING, Nicola (NHS ENGLAND - X24)" userId="733ab985-3d1d-4d15-9223-f4acd9c08ac8" providerId="ADAL" clId="{6EA01695-420A-4E76-A926-90701E53B876}" dt="2024-11-19T12:23:49.905" v="5885" actId="1076"/>
          <ac:picMkLst>
            <pc:docMk/>
            <pc:sldMk cId="1217390005" sldId="2145707324"/>
            <ac:picMk id="6" creationId="{D0DAAB8A-C6AA-F53B-364E-2D03376B4DB2}"/>
          </ac:picMkLst>
        </pc:picChg>
        <pc:picChg chg="mod">
          <ac:chgData name="FARTHING, Nicola (NHS ENGLAND - X24)" userId="733ab985-3d1d-4d15-9223-f4acd9c08ac8" providerId="ADAL" clId="{6EA01695-420A-4E76-A926-90701E53B876}" dt="2024-11-17T15:19:35.790" v="4617" actId="1076"/>
          <ac:picMkLst>
            <pc:docMk/>
            <pc:sldMk cId="1217390005" sldId="2145707324"/>
            <ac:picMk id="7" creationId="{9E8C9719-FCB6-50B6-3E66-486FE11F434B}"/>
          </ac:picMkLst>
        </pc:picChg>
      </pc:sldChg>
      <pc:sldChg chg="addSp delSp modSp add mod ord delAnim">
        <pc:chgData name="FARTHING, Nicola (NHS ENGLAND - X24)" userId="733ab985-3d1d-4d15-9223-f4acd9c08ac8" providerId="ADAL" clId="{6EA01695-420A-4E76-A926-90701E53B876}" dt="2024-11-19T14:00:52.009" v="6035" actId="20577"/>
        <pc:sldMkLst>
          <pc:docMk/>
          <pc:sldMk cId="4138031554" sldId="2145707325"/>
        </pc:sldMkLst>
        <pc:spChg chg="add mod">
          <ac:chgData name="FARTHING, Nicola (NHS ENGLAND - X24)" userId="733ab985-3d1d-4d15-9223-f4acd9c08ac8" providerId="ADAL" clId="{6EA01695-420A-4E76-A926-90701E53B876}" dt="2024-11-17T15:52:26.476" v="5097" actId="1076"/>
          <ac:spMkLst>
            <pc:docMk/>
            <pc:sldMk cId="4138031554" sldId="2145707325"/>
            <ac:spMk id="4" creationId="{511F54F5-C1A0-807F-CE2C-E2324F6226C4}"/>
          </ac:spMkLst>
        </pc:spChg>
        <pc:spChg chg="add mod">
          <ac:chgData name="FARTHING, Nicola (NHS ENGLAND - X24)" userId="733ab985-3d1d-4d15-9223-f4acd9c08ac8" providerId="ADAL" clId="{6EA01695-420A-4E76-A926-90701E53B876}" dt="2024-11-19T14:00:52.009" v="6035" actId="20577"/>
          <ac:spMkLst>
            <pc:docMk/>
            <pc:sldMk cId="4138031554" sldId="2145707325"/>
            <ac:spMk id="5" creationId="{A5EEDB37-54CA-FF1A-09F5-190CE7E4E8F0}"/>
          </ac:spMkLst>
        </pc:spChg>
        <pc:spChg chg="add mod">
          <ac:chgData name="FARTHING, Nicola (NHS ENGLAND - X24)" userId="733ab985-3d1d-4d15-9223-f4acd9c08ac8" providerId="ADAL" clId="{6EA01695-420A-4E76-A926-90701E53B876}" dt="2024-11-17T16:02:59.049" v="5582" actId="20577"/>
          <ac:spMkLst>
            <pc:docMk/>
            <pc:sldMk cId="4138031554" sldId="2145707325"/>
            <ac:spMk id="6" creationId="{3361A33F-6F17-7233-50C1-F634EB7C5BB8}"/>
          </ac:spMkLst>
        </pc:spChg>
        <pc:spChg chg="add mod ord">
          <ac:chgData name="FARTHING, Nicola (NHS ENGLAND - X24)" userId="733ab985-3d1d-4d15-9223-f4acd9c08ac8" providerId="ADAL" clId="{6EA01695-420A-4E76-A926-90701E53B876}" dt="2024-11-17T16:09:29.657" v="5781" actId="207"/>
          <ac:spMkLst>
            <pc:docMk/>
            <pc:sldMk cId="4138031554" sldId="2145707325"/>
            <ac:spMk id="8" creationId="{521E17F7-CB8C-9FEC-A5C8-CE54B3B4AE9D}"/>
          </ac:spMkLst>
        </pc:spChg>
        <pc:spChg chg="del">
          <ac:chgData name="FARTHING, Nicola (NHS ENGLAND - X24)" userId="733ab985-3d1d-4d15-9223-f4acd9c08ac8" providerId="ADAL" clId="{6EA01695-420A-4E76-A926-90701E53B876}" dt="2024-11-17T15:52:33.777" v="5098" actId="478"/>
          <ac:spMkLst>
            <pc:docMk/>
            <pc:sldMk cId="4138031554" sldId="2145707325"/>
            <ac:spMk id="17" creationId="{33384050-8048-4DB0-9860-3FB3B7F3A82A}"/>
          </ac:spMkLst>
        </pc:spChg>
        <pc:graphicFrameChg chg="mod ord">
          <ac:chgData name="FARTHING, Nicola (NHS ENGLAND - X24)" userId="733ab985-3d1d-4d15-9223-f4acd9c08ac8" providerId="ADAL" clId="{6EA01695-420A-4E76-A926-90701E53B876}" dt="2024-11-17T16:07:55.183" v="5775" actId="166"/>
          <ac:graphicFrameMkLst>
            <pc:docMk/>
            <pc:sldMk cId="4138031554" sldId="2145707325"/>
            <ac:graphicFrameMk id="2" creationId="{D182CD73-EE23-3C71-E7CB-FA102EABC891}"/>
          </ac:graphicFrameMkLst>
        </pc:graphicFrameChg>
        <pc:graphicFrameChg chg="mod">
          <ac:chgData name="FARTHING, Nicola (NHS ENGLAND - X24)" userId="733ab985-3d1d-4d15-9223-f4acd9c08ac8" providerId="ADAL" clId="{6EA01695-420A-4E76-A926-90701E53B876}" dt="2024-11-17T16:08:18.296" v="5780" actId="1035"/>
          <ac:graphicFrameMkLst>
            <pc:docMk/>
            <pc:sldMk cId="4138031554" sldId="2145707325"/>
            <ac:graphicFrameMk id="3" creationId="{37DFC16E-DD72-26F4-F701-CB9AFA1C3C41}"/>
          </ac:graphicFrameMkLst>
        </pc:graphicFrameChg>
        <pc:graphicFrameChg chg="mod">
          <ac:chgData name="FARTHING, Nicola (NHS ENGLAND - X24)" userId="733ab985-3d1d-4d15-9223-f4acd9c08ac8" providerId="ADAL" clId="{6EA01695-420A-4E76-A926-90701E53B876}" dt="2024-11-17T16:06:53.903" v="5739" actId="20577"/>
          <ac:graphicFrameMkLst>
            <pc:docMk/>
            <pc:sldMk cId="4138031554" sldId="2145707325"/>
            <ac:graphicFrameMk id="15" creationId="{F647BCF1-A619-21F0-AA46-D2B159305A5B}"/>
          </ac:graphicFrameMkLst>
        </pc:graphicFrameChg>
        <pc:graphicFrameChg chg="mod">
          <ac:chgData name="FARTHING, Nicola (NHS ENGLAND - X24)" userId="733ab985-3d1d-4d15-9223-f4acd9c08ac8" providerId="ADAL" clId="{6EA01695-420A-4E76-A926-90701E53B876}" dt="2024-11-17T16:07:57.617" v="5776" actId="166"/>
          <ac:graphicFrameMkLst>
            <pc:docMk/>
            <pc:sldMk cId="4138031554" sldId="2145707325"/>
            <ac:graphicFrameMk id="16" creationId="{F2590244-B5E9-0B29-5AD0-892FA257B178}"/>
          </ac:graphicFrameMkLst>
        </pc:graphicFrameChg>
        <pc:picChg chg="mod">
          <ac:chgData name="FARTHING, Nicola (NHS ENGLAND - X24)" userId="733ab985-3d1d-4d15-9223-f4acd9c08ac8" providerId="ADAL" clId="{6EA01695-420A-4E76-A926-90701E53B876}" dt="2024-11-17T16:03:10.361" v="5585" actId="1076"/>
          <ac:picMkLst>
            <pc:docMk/>
            <pc:sldMk cId="4138031554" sldId="2145707325"/>
            <ac:picMk id="7" creationId="{9E8C9719-FCB6-50B6-3E66-486FE11F434B}"/>
          </ac:picMkLst>
        </pc:picChg>
        <pc:picChg chg="add mod">
          <ac:chgData name="FARTHING, Nicola (NHS ENGLAND - X24)" userId="733ab985-3d1d-4d15-9223-f4acd9c08ac8" providerId="ADAL" clId="{6EA01695-420A-4E76-A926-90701E53B876}" dt="2024-11-19T13:57:23.519" v="6032"/>
          <ac:picMkLst>
            <pc:docMk/>
            <pc:sldMk cId="4138031554" sldId="2145707325"/>
            <ac:picMk id="13" creationId="{052D1889-48AC-6C74-09A9-901799E20CA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Book4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Book4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Percentage of age, sex, deprivation standardised population who are ever smokers 23/24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% who smoke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0.15</c:v>
                </c:pt>
                <c:pt idx="1">
                  <c:v>0.14000000000000001</c:v>
                </c:pt>
                <c:pt idx="2">
                  <c:v>0.14499999999999999</c:v>
                </c:pt>
                <c:pt idx="3">
                  <c:v>0.06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51-4397-9EAA-7E518333E7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2895"/>
        <c:axId val="691633455"/>
      </c:barChart>
      <c:catAx>
        <c:axId val="691622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33455"/>
        <c:crosses val="autoZero"/>
        <c:auto val="1"/>
        <c:lblAlgn val="ctr"/>
        <c:lblOffset val="100"/>
        <c:noMultiLvlLbl val="0"/>
      </c:catAx>
      <c:valAx>
        <c:axId val="69163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6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>
                <a:latin typeface="Amasis MT Pro Light" panose="02040304050005020304" pitchFamily="18" charset="0"/>
              </a:rPr>
              <a:t>Percentage of smokers identified that are offered smoking cessation 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  <c:pt idx="5">
                  <c:v>Missing or Invalid</c:v>
                </c:pt>
              </c:strCache>
            </c:strRef>
          </c:cat>
          <c:val>
            <c:numRef>
              <c:f>Sheet1!$G$2:$G$7</c:f>
              <c:numCache>
                <c:formatCode>0%</c:formatCode>
                <c:ptCount val="6"/>
                <c:pt idx="0">
                  <c:v>0.4</c:v>
                </c:pt>
                <c:pt idx="1">
                  <c:v>0.31</c:v>
                </c:pt>
                <c:pt idx="2">
                  <c:v>0.35</c:v>
                </c:pt>
                <c:pt idx="3">
                  <c:v>0.12</c:v>
                </c:pt>
                <c:pt idx="4">
                  <c:v>0.16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4-477C-BE33-394DB99F65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94969311"/>
        <c:axId val="1194964031"/>
      </c:barChart>
      <c:catAx>
        <c:axId val="119496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964031"/>
        <c:crosses val="autoZero"/>
        <c:auto val="1"/>
        <c:lblAlgn val="ctr"/>
        <c:lblOffset val="100"/>
        <c:noMultiLvlLbl val="0"/>
      </c:catAx>
      <c:valAx>
        <c:axId val="1194964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969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b="0" i="0" u="none" strike="noStrike" kern="1200" spc="0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masis MT Pro Light" panose="02040304050005020304" pitchFamily="18" charset="0"/>
              </a:rPr>
              <a:t>Percentage of all lung cancer cases 23/24 – age-sex-deprivation standardized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% of all lung cancer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Sheet1!$L$2:$L$6</c:f>
              <c:numCache>
                <c:formatCode>0%</c:formatCode>
                <c:ptCount val="5"/>
                <c:pt idx="0">
                  <c:v>0.18750000000000003</c:v>
                </c:pt>
                <c:pt idx="1">
                  <c:v>0.375</c:v>
                </c:pt>
                <c:pt idx="2">
                  <c:v>0.31111111111111117</c:v>
                </c:pt>
                <c:pt idx="3">
                  <c:v>9.7222222222222241E-3</c:v>
                </c:pt>
                <c:pt idx="4">
                  <c:v>8.3333333333333332E-3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2-4447-8886-1E57C29219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36759583"/>
        <c:axId val="1036756703"/>
      </c:barChart>
      <c:catAx>
        <c:axId val="1036759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6703"/>
        <c:crosses val="autoZero"/>
        <c:auto val="1"/>
        <c:lblAlgn val="ctr"/>
        <c:lblOffset val="100"/>
        <c:noMultiLvlLbl val="0"/>
      </c:catAx>
      <c:valAx>
        <c:axId val="1036756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dirty="0">
                <a:latin typeface="Amasis MT Pro Light" panose="02040304050005020304" pitchFamily="18" charset="0"/>
              </a:rPr>
              <a:t>Percentage of ethnicity </a:t>
            </a:r>
            <a:r>
              <a:rPr lang="en-GB" sz="1000" baseline="0" dirty="0">
                <a:latin typeface="Amasis MT Pro Light" panose="02040304050005020304" pitchFamily="18" charset="0"/>
              </a:rPr>
              <a:t>population who are ever smokers 23/24</a:t>
            </a:r>
            <a:endParaRPr lang="en-GB" sz="1000" dirty="0">
              <a:latin typeface="Amasis MT Pro Light" panose="020403040500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% who smoke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0.15</c:v>
                </c:pt>
                <c:pt idx="1">
                  <c:v>0.155</c:v>
                </c:pt>
                <c:pt idx="2">
                  <c:v>0.14499999999999999</c:v>
                </c:pt>
                <c:pt idx="3">
                  <c:v>0.06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4875-BC42-F47DD7E2E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2895"/>
        <c:axId val="691633455"/>
      </c:barChart>
      <c:catAx>
        <c:axId val="691622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33455"/>
        <c:crosses val="autoZero"/>
        <c:auto val="1"/>
        <c:lblAlgn val="ctr"/>
        <c:lblOffset val="100"/>
        <c:noMultiLvlLbl val="0"/>
      </c:catAx>
      <c:valAx>
        <c:axId val="69163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>
                <a:latin typeface="Amasis MT Pro Light" panose="02040304050005020304" pitchFamily="18" charset="0"/>
              </a:rPr>
              <a:t>Number of patients offered</a:t>
            </a:r>
            <a:r>
              <a:rPr lang="en-GB" sz="1000" baseline="0">
                <a:latin typeface="Amasis MT Pro Light" panose="02040304050005020304" pitchFamily="18" charset="0"/>
              </a:rPr>
              <a:t> smoking cessation services 23/24</a:t>
            </a:r>
            <a:endParaRPr lang="en-GB" sz="1000">
              <a:latin typeface="Amasis MT Pro Light" panose="020403040500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Number being offered smoking services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1830600</c:v>
                </c:pt>
                <c:pt idx="1">
                  <c:v>1628895</c:v>
                </c:pt>
                <c:pt idx="2">
                  <c:v>1605730</c:v>
                </c:pt>
                <c:pt idx="3">
                  <c:v>8136</c:v>
                </c:pt>
                <c:pt idx="4">
                  <c:v>9040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2C-45C1-AF6C-F7543AB830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1455"/>
        <c:axId val="691626255"/>
      </c:barChart>
      <c:catAx>
        <c:axId val="691621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6255"/>
        <c:crosses val="autoZero"/>
        <c:auto val="1"/>
        <c:lblAlgn val="ctr"/>
        <c:lblOffset val="100"/>
        <c:noMultiLvlLbl val="0"/>
      </c:catAx>
      <c:valAx>
        <c:axId val="69162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1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FFFF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Percentage of all lung cancer cases 23/24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% of all lung cancer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Sheet1!$L$2:$L$6</c:f>
              <c:numCache>
                <c:formatCode>0%</c:formatCode>
                <c:ptCount val="5"/>
                <c:pt idx="0">
                  <c:v>0.18750000000000003</c:v>
                </c:pt>
                <c:pt idx="1">
                  <c:v>0.375</c:v>
                </c:pt>
                <c:pt idx="2">
                  <c:v>0.31111111111111117</c:v>
                </c:pt>
                <c:pt idx="3">
                  <c:v>9.7222222222222241E-3</c:v>
                </c:pt>
                <c:pt idx="4">
                  <c:v>8.3333333333333332E-3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D3-41AB-B4B5-5C8565EDFE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36759583"/>
        <c:axId val="1036756703"/>
      </c:barChart>
      <c:catAx>
        <c:axId val="1036759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6703"/>
        <c:crosses val="autoZero"/>
        <c:auto val="1"/>
        <c:lblAlgn val="ctr"/>
        <c:lblOffset val="100"/>
        <c:noMultiLvlLbl val="0"/>
      </c:catAx>
      <c:valAx>
        <c:axId val="1036756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>
                <a:latin typeface="Amasis MT Pro Light" panose="02040304050005020304" pitchFamily="18" charset="0"/>
              </a:rPr>
              <a:t>Number of patients offered</a:t>
            </a:r>
            <a:r>
              <a:rPr lang="en-GB" sz="1000" baseline="0">
                <a:latin typeface="Amasis MT Pro Light" panose="02040304050005020304" pitchFamily="18" charset="0"/>
              </a:rPr>
              <a:t> smoking cessation services 23/24</a:t>
            </a:r>
            <a:endParaRPr lang="en-GB" sz="1000">
              <a:latin typeface="Amasis MT Pro Light" panose="020403040500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Number being offered smoking services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Sheet1!$H$2:$H$6</c:f>
              <c:numCache>
                <c:formatCode>General</c:formatCode>
                <c:ptCount val="5"/>
                <c:pt idx="0">
                  <c:v>1830600</c:v>
                </c:pt>
                <c:pt idx="1">
                  <c:v>1471260</c:v>
                </c:pt>
                <c:pt idx="2">
                  <c:v>1605730</c:v>
                </c:pt>
                <c:pt idx="3">
                  <c:v>8136</c:v>
                </c:pt>
                <c:pt idx="4">
                  <c:v>9040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20-4894-8F65-037549A589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1455"/>
        <c:axId val="691626255"/>
      </c:barChart>
      <c:catAx>
        <c:axId val="691621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6255"/>
        <c:crosses val="autoZero"/>
        <c:auto val="1"/>
        <c:lblAlgn val="ctr"/>
        <c:lblOffset val="100"/>
        <c:noMultiLvlLbl val="0"/>
      </c:catAx>
      <c:valAx>
        <c:axId val="6916262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1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masis MT Pro Light" panose="02040304050005020304" pitchFamily="18" charset="0"/>
              </a:rPr>
              <a:t>Percentage of all lung cancer cases 23/24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% of all lung cancer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Sheet1!$L$2:$L$6</c:f>
              <c:numCache>
                <c:formatCode>0%</c:formatCode>
                <c:ptCount val="5"/>
                <c:pt idx="0">
                  <c:v>0.18750000000000003</c:v>
                </c:pt>
                <c:pt idx="1">
                  <c:v>0.375</c:v>
                </c:pt>
                <c:pt idx="2">
                  <c:v>0.31111111111111117</c:v>
                </c:pt>
                <c:pt idx="3">
                  <c:v>9.7222222222222241E-3</c:v>
                </c:pt>
                <c:pt idx="4">
                  <c:v>8.3333333333333332E-3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2-4447-8886-1E57C29219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36759583"/>
        <c:axId val="1036756703"/>
      </c:barChart>
      <c:catAx>
        <c:axId val="1036759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6703"/>
        <c:crosses val="autoZero"/>
        <c:auto val="1"/>
        <c:lblAlgn val="ctr"/>
        <c:lblOffset val="100"/>
        <c:noMultiLvlLbl val="0"/>
      </c:catAx>
      <c:valAx>
        <c:axId val="1036756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dirty="0">
                <a:latin typeface="Amasis MT Pro Light" panose="02040304050005020304" pitchFamily="18" charset="0"/>
              </a:rPr>
              <a:t>Percentage of ethnicity</a:t>
            </a:r>
            <a:r>
              <a:rPr lang="en-GB" sz="1000" baseline="0" dirty="0">
                <a:latin typeface="Amasis MT Pro Light" panose="02040304050005020304" pitchFamily="18" charset="0"/>
              </a:rPr>
              <a:t> population who are ever smokers 23/24</a:t>
            </a:r>
            <a:endParaRPr lang="en-GB" sz="1000" dirty="0">
              <a:latin typeface="Amasis MT Pro Light" panose="020403040500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% who smoke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0.15</c:v>
                </c:pt>
                <c:pt idx="1">
                  <c:v>0.14000000000000001</c:v>
                </c:pt>
                <c:pt idx="2">
                  <c:v>0.14499999999999999</c:v>
                </c:pt>
                <c:pt idx="3">
                  <c:v>0.06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4875-BC42-F47DD7E2E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2895"/>
        <c:axId val="691633455"/>
      </c:barChart>
      <c:catAx>
        <c:axId val="691622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33455"/>
        <c:crosses val="autoZero"/>
        <c:auto val="1"/>
        <c:lblAlgn val="ctr"/>
        <c:lblOffset val="100"/>
        <c:noMultiLvlLbl val="0"/>
      </c:catAx>
      <c:valAx>
        <c:axId val="69163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Amasis MT Pro Light" panose="02040304050005020304" pitchFamily="18" charset="0"/>
              </a:rPr>
              <a:t>Percentage of all lung cancer cases 23/24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Sheet1!$L$1</c:f>
              <c:strCache>
                <c:ptCount val="1"/>
                <c:pt idx="0">
                  <c:v>% of all lung cancer cases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Sheet1!$L$2:$L$6</c:f>
              <c:numCache>
                <c:formatCode>0%</c:formatCode>
                <c:ptCount val="5"/>
                <c:pt idx="0">
                  <c:v>0.18750000000000003</c:v>
                </c:pt>
                <c:pt idx="1">
                  <c:v>0.375</c:v>
                </c:pt>
                <c:pt idx="2">
                  <c:v>0.31111111111111117</c:v>
                </c:pt>
                <c:pt idx="3">
                  <c:v>9.7222222222222241E-3</c:v>
                </c:pt>
                <c:pt idx="4">
                  <c:v>8.3333333333333332E-3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2-4447-8886-1E57C29219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36759583"/>
        <c:axId val="1036756703"/>
      </c:barChart>
      <c:catAx>
        <c:axId val="103675958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6703"/>
        <c:crosses val="autoZero"/>
        <c:auto val="1"/>
        <c:lblAlgn val="ctr"/>
        <c:lblOffset val="100"/>
        <c:noMultiLvlLbl val="0"/>
      </c:catAx>
      <c:valAx>
        <c:axId val="10367567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67595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 dirty="0">
                <a:latin typeface="Amasis MT Pro Light" panose="02040304050005020304" pitchFamily="18" charset="0"/>
              </a:rPr>
              <a:t>Percentage of ethnicity </a:t>
            </a:r>
            <a:r>
              <a:rPr lang="en-GB" sz="1000" baseline="0" dirty="0">
                <a:latin typeface="Amasis MT Pro Light" panose="02040304050005020304" pitchFamily="18" charset="0"/>
              </a:rPr>
              <a:t>population who are ever smokers 23/24</a:t>
            </a:r>
            <a:endParaRPr lang="en-GB" sz="1000" dirty="0">
              <a:latin typeface="Amasis MT Pro Light" panose="020403040500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% who smoke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</c:strCache>
            </c:strRef>
          </c:cat>
          <c:val>
            <c:numRef>
              <c:f>Sheet1!$D$2:$D$6</c:f>
              <c:numCache>
                <c:formatCode>0%</c:formatCode>
                <c:ptCount val="5"/>
                <c:pt idx="0">
                  <c:v>0.15</c:v>
                </c:pt>
                <c:pt idx="1">
                  <c:v>0.155</c:v>
                </c:pt>
                <c:pt idx="2">
                  <c:v>0.14499999999999999</c:v>
                </c:pt>
                <c:pt idx="3">
                  <c:v>0.06</c:v>
                </c:pt>
                <c:pt idx="4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3F-4875-BC42-F47DD7E2E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622895"/>
        <c:axId val="691633455"/>
      </c:barChart>
      <c:catAx>
        <c:axId val="691622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33455"/>
        <c:crosses val="autoZero"/>
        <c:auto val="1"/>
        <c:lblAlgn val="ctr"/>
        <c:lblOffset val="100"/>
        <c:noMultiLvlLbl val="0"/>
      </c:catAx>
      <c:valAx>
        <c:axId val="691633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6228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000">
                <a:latin typeface="Amasis MT Pro Light" panose="02040304050005020304" pitchFamily="18" charset="0"/>
              </a:rPr>
              <a:t>Percentage of smokers identified that are offered smoking cessation services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White</c:v>
                </c:pt>
                <c:pt idx="1">
                  <c:v>Black or Black British</c:v>
                </c:pt>
                <c:pt idx="2">
                  <c:v>Asian or Asian British</c:v>
                </c:pt>
                <c:pt idx="3">
                  <c:v>Mixed</c:v>
                </c:pt>
                <c:pt idx="4">
                  <c:v>Other</c:v>
                </c:pt>
                <c:pt idx="5">
                  <c:v>Missing or Invalid</c:v>
                </c:pt>
              </c:strCache>
            </c:strRef>
          </c:cat>
          <c:val>
            <c:numRef>
              <c:f>Sheet1!$G$2:$G$7</c:f>
              <c:numCache>
                <c:formatCode>0%</c:formatCode>
                <c:ptCount val="6"/>
                <c:pt idx="0">
                  <c:v>0.4</c:v>
                </c:pt>
                <c:pt idx="1">
                  <c:v>0.31</c:v>
                </c:pt>
                <c:pt idx="2">
                  <c:v>0.35</c:v>
                </c:pt>
                <c:pt idx="3">
                  <c:v>0.12</c:v>
                </c:pt>
                <c:pt idx="4">
                  <c:v>0.16</c:v>
                </c:pt>
                <c:pt idx="5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B4-477C-BE33-394DB99F656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94969311"/>
        <c:axId val="1194964031"/>
      </c:barChart>
      <c:catAx>
        <c:axId val="119496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964031"/>
        <c:crosses val="autoZero"/>
        <c:auto val="1"/>
        <c:lblAlgn val="ctr"/>
        <c:lblOffset val="100"/>
        <c:noMultiLvlLbl val="0"/>
      </c:catAx>
      <c:valAx>
        <c:axId val="1194964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4969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Sheet1!$A$2:$A$7</cx:f>
        <cx:lvl ptCount="6">
          <cx:pt idx="0">White</cx:pt>
          <cx:pt idx="1">Black or Black British</cx:pt>
          <cx:pt idx="2">Asian or Asian British</cx:pt>
          <cx:pt idx="3">Mixed</cx:pt>
          <cx:pt idx="4">Other</cx:pt>
          <cx:pt idx="5">Missing or Invalid</cx:pt>
        </cx:lvl>
      </cx:strDim>
      <cx:numDim type="size">
        <cx:f>Sheet1!$B$2:$B$7</cx:f>
        <cx:lvl ptCount="6" formatCode="0%">
          <cx:pt idx="0">0.27000000000000002</cx:pt>
          <cx:pt idx="1">0.29999999999999999</cx:pt>
          <cx:pt idx="2">0.28000000000000003</cx:pt>
          <cx:pt idx="3">0.01</cx:pt>
          <cx:pt idx="4">0.01</cx:pt>
          <cx:pt idx="5">0.13</cx:pt>
        </cx:lvl>
      </cx:numDim>
    </cx:data>
  </cx:chartData>
  <cx:chart>
    <cx:title pos="t" align="ctr" overlay="0">
      <cx:tx>
        <cx:txData>
          <cx:v>Population of the Midlands -census 2021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000" b="0" i="0" u="none" strike="noStrike" kern="1200" spc="0" baseline="0">
              <a:solidFill>
                <a:srgbClr val="231F2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r>
            <a: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masis MT Pro Light" panose="02040304050005020304" pitchFamily="18" charset="0"/>
            </a:rPr>
            <a:t>Population of the Midlands GP registered population 22/23</a:t>
          </a:r>
        </a:p>
      </cx:txPr>
    </cx:title>
    <cx:plotArea>
      <cx:plotAreaRegion>
        <cx:series layoutId="treemap" uniqueId="{F558FB0C-88AD-4B8C-8E05-8315682D7B4D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 b="1">
                    <a:solidFill>
                      <a:schemeClr val="bg1"/>
                    </a:solidFill>
                  </a:defRPr>
                </a:pPr>
                <a:endParaRPr lang="en-GB" sz="800" b="1" i="0" u="none" strike="noStrike" kern="1200" baseline="0">
                  <a:solidFill>
                    <a:schemeClr val="bg1"/>
                  </a:solidFill>
                  <a:latin typeface="Arial" panose="020B0604020202020204"/>
                </a:endParaRPr>
              </a:p>
            </cx:txPr>
            <cx:visibility seriesName="0" categoryName="1" value="1"/>
            <cx:separator>, </cx:separator>
          </cx:dataLabels>
          <cx:dataId val="0"/>
          <cx:layoutPr/>
        </cx:series>
      </cx:plotAreaRegion>
    </cx:plotArea>
  </cx:chart>
  <cx:spPr>
    <a:solidFill>
      <a:schemeClr val="bg1"/>
    </a:solidFill>
    <a:ln>
      <a:solidFill>
        <a:schemeClr val="tx1"/>
      </a:solidFill>
    </a:ln>
  </cx:spPr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Sheet1!$A$2:$A$7</cx:f>
        <cx:lvl ptCount="6">
          <cx:pt idx="0">White</cx:pt>
          <cx:pt idx="1">Black or Black British</cx:pt>
          <cx:pt idx="2">Asian or Asian British</cx:pt>
          <cx:pt idx="3">Mixed</cx:pt>
          <cx:pt idx="4">Other</cx:pt>
          <cx:pt idx="5">Missing or Invalid</cx:pt>
        </cx:lvl>
      </cx:strDim>
      <cx:numDim type="size">
        <cx:f>Sheet1!$B$2:$B$7</cx:f>
        <cx:lvl ptCount="6" formatCode="0%">
          <cx:pt idx="0">0.27000000000000002</cx:pt>
          <cx:pt idx="1">0.29999999999999999</cx:pt>
          <cx:pt idx="2">0.28000000000000003</cx:pt>
          <cx:pt idx="3">0.01</cx:pt>
          <cx:pt idx="4">0.01</cx:pt>
          <cx:pt idx="5">0.13</cx:pt>
        </cx:lvl>
      </cx:numDim>
    </cx:data>
  </cx:chartData>
  <cx:chart>
    <cx:title pos="t" align="ctr" overlay="0">
      <cx:tx>
        <cx:txData>
          <cx:v>Population of the Midlands -census 2021</cx:v>
        </cx:txData>
      </cx:tx>
      <cx:txPr>
        <a:bodyPr rot="0" spcFirstLastPara="1" vertOverflow="ellipsis" vert="horz" wrap="square" lIns="38100" tIns="19050" rIns="38100" bIns="19050" anchor="ctr" anchorCtr="1" compatLnSpc="0"/>
        <a:lstStyle/>
        <a:p>
          <a:pPr algn="ctr" rtl="0">
            <a:defRPr sz="1000" b="0" i="0" u="none" strike="noStrike" kern="1200" spc="0" baseline="0">
              <a:solidFill>
                <a:srgbClr val="231F2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r>
            <a:rPr kumimoji="0" lang="en-GB" sz="10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Amasis MT Pro Light" panose="02040304050005020304" pitchFamily="18" charset="0"/>
            </a:rPr>
            <a:t>Population of the Midlands -census 2021</a:t>
          </a:r>
        </a:p>
      </cx:txPr>
    </cx:title>
    <cx:plotArea>
      <cx:plotAreaRegion>
        <cx:series layoutId="treemap" uniqueId="{F558FB0C-88AD-4B8C-8E05-8315682D7B4D}"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800" b="1">
                    <a:solidFill>
                      <a:schemeClr val="bg1"/>
                    </a:solidFill>
                  </a:defRPr>
                </a:pPr>
                <a:endParaRPr lang="en-GB" sz="800" b="1" i="0" u="none" strike="noStrike" kern="1200" baseline="0">
                  <a:solidFill>
                    <a:schemeClr val="bg1"/>
                  </a:solidFill>
                  <a:latin typeface="Arial" panose="020B0604020202020204"/>
                </a:endParaRPr>
              </a:p>
            </cx:txPr>
            <cx:visibility seriesName="0" categoryName="1" value="1"/>
            <cx:separator>, </cx:separator>
          </cx:dataLabels>
          <cx:dataId val="0"/>
          <cx:layoutPr/>
        </cx:series>
      </cx:plotAreaRegion>
    </cx:plotArea>
  </cx:chart>
  <cx:spPr>
    <a:solidFill>
      <a:schemeClr val="bg1"/>
    </a:solidFill>
    <a:ln>
      <a:solidFill>
        <a:schemeClr val="tx1"/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2EEC95-64DF-BC69-FC71-A682B40486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11872-9401-5D00-CCCA-46DDE0B8B9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6D816-94D6-40FC-B977-F8A94C7E4824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56112-4593-5EC1-B7DA-2B07022F7A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22BD-2C7D-A062-42A2-EA161F716A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EB188-56CE-4FCB-8130-436851797F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181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EED4C3-48B6-4E4A-9B0F-8051E56348DC}" type="datetimeFigureOut">
              <a:rPr lang="en-GB" smtClean="0"/>
              <a:t>06/11/2024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EC7EF-95E1-3D44-A982-BC7A3E9C61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63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Standard title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56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GB" sz="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slide with subhead and bullets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46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EC7EF-95E1-3D44-A982-BC7A3E9C617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062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98E9D71-498A-0294-DB92-FA8A45963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30720" y="-508517"/>
            <a:ext cx="11319578" cy="8005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054BE-B63C-B248-A010-D04767679CD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000" y="1002268"/>
            <a:ext cx="4643853" cy="250769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5400" b="1" spc="-3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3AB80-4EA2-FC4A-9654-92EF4DFF4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3600000"/>
            <a:ext cx="7973051" cy="10249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0857E-40D1-074A-8CBC-E3E38E69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002280" cy="365125"/>
          </a:xfrm>
          <a:prstGeom prst="rect">
            <a:avLst/>
          </a:prstGeom>
        </p:spPr>
        <p:txBody>
          <a:bodyPr/>
          <a:lstStyle/>
          <a:p>
            <a:fld id="{B8B67EA4-DCE3-FB49-A794-A4595EF638B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DEB39-6B31-D948-AF21-75D8DF423B1B}"/>
              </a:ext>
            </a:extLst>
          </p:cNvPr>
          <p:cNvSpPr txBox="1"/>
          <p:nvPr userDrawn="1"/>
        </p:nvSpPr>
        <p:spPr>
          <a:xfrm>
            <a:off x="3225114" y="601774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E63D1E-5669-124C-90CA-03B13A7D7A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5760000"/>
            <a:ext cx="6259513" cy="4889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357188" indent="0">
              <a:buNone/>
              <a:defRPr>
                <a:solidFill>
                  <a:schemeClr val="accent2"/>
                </a:solidFill>
              </a:defRPr>
            </a:lvl2pPr>
            <a:lvl3pPr marL="714375" indent="0">
              <a:buNone/>
              <a:defRPr>
                <a:solidFill>
                  <a:schemeClr val="accent2"/>
                </a:solidFill>
              </a:defRPr>
            </a:lvl3pPr>
            <a:lvl4pPr marL="1081087" indent="0">
              <a:buNone/>
              <a:defRPr>
                <a:solidFill>
                  <a:schemeClr val="accent2"/>
                </a:solidFill>
              </a:defRPr>
            </a:lvl4pPr>
            <a:lvl5pPr marL="1438275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2A1D7-0D87-D844-942F-FEAD20579184}"/>
              </a:ext>
            </a:extLst>
          </p:cNvPr>
          <p:cNvSpPr txBox="1"/>
          <p:nvPr userDrawn="1"/>
        </p:nvSpPr>
        <p:spPr>
          <a:xfrm>
            <a:off x="9233452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8D04FEF-6120-D9DF-6018-2393FD137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1045" y="364425"/>
            <a:ext cx="1208955" cy="9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4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 Boxes 2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" y="2699082"/>
            <a:ext cx="3564000" cy="3311999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1691082"/>
            <a:ext cx="3564000" cy="1008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42484D6-4364-A442-9ABC-5042556E62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4378" y="2699082"/>
            <a:ext cx="3564000" cy="3311999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9E7ED11E-4751-6140-AC11-8C5B88B9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4378" y="1691082"/>
            <a:ext cx="3564000" cy="1008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7C9DF-7113-134C-B859-0141E7D1B2DB}"/>
              </a:ext>
            </a:extLst>
          </p:cNvPr>
          <p:cNvSpPr txBox="1"/>
          <p:nvPr userDrawn="1"/>
        </p:nvSpPr>
        <p:spPr>
          <a:xfrm>
            <a:off x="4700954" y="6530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DD270E-858A-0745-A4F5-3FE5B49194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787DC-00EF-B13A-FE97-CE51273E8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783BA3-377B-7D8A-0B7B-91C314676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84862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61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Grid, Titles 4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205929B3-ED58-E54F-B724-E24FB5F1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2088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2000" y="2089034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2000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017D8E3-CAD4-674B-ABC3-946291000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2000" y="4644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87C9DF-7113-134C-B859-0141E7D1B2DB}"/>
              </a:ext>
            </a:extLst>
          </p:cNvPr>
          <p:cNvSpPr txBox="1"/>
          <p:nvPr userDrawn="1"/>
        </p:nvSpPr>
        <p:spPr>
          <a:xfrm>
            <a:off x="4700954" y="65303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FD6A08D-6DD3-C845-8B17-CC9297B60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2000" y="3744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7BD5561-5536-6F4A-AD32-EFB7423F22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92000" y="4644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A7277B-59DD-844A-A364-77AED24C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92000" y="3744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F5640E1-FA0E-4F42-9387-CD7C434D2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555C5-A77A-2E44-BAF7-246298421E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1296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4B913F3-B51C-1F4F-BA00-F024BBF468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000" y="1302462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9A16CC21-F99A-6F47-A063-FA9FE06BAE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3852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11DBD00-D83F-EF49-900D-B6C65CED273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00000" y="3852000"/>
            <a:ext cx="3348000" cy="684000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GB" dirty="0"/>
              <a:t>Insert title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357DCD-A469-B34A-A880-D744CA731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A4CC6C-41AA-2D50-A8B9-63559566F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blu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2"/>
                </a:solidFill>
              </a:rPr>
              <a:t>‹#›</a:t>
            </a:fld>
            <a:endParaRPr lang="en-GB" sz="1200">
              <a:solidFill>
                <a:schemeClr val="accent2"/>
              </a:solidFill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F1649F8-C95E-B04E-A0E7-F89193CC97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224" y="1314156"/>
            <a:ext cx="7503849" cy="3466727"/>
          </a:xfrm>
          <a:prstGeom prst="rect">
            <a:avLst/>
          </a:prstGeom>
        </p:spPr>
        <p:txBody>
          <a:bodyPr>
            <a:noAutofit/>
          </a:bodyPr>
          <a:lstStyle>
            <a:lvl1pPr marL="288000" indent="-288000" algn="l">
              <a:buNone/>
              <a:defRPr sz="42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“Showcase quotation</a:t>
            </a:r>
            <a:br>
              <a:rPr lang="en-GB" dirty="0"/>
            </a:br>
            <a:r>
              <a:rPr lang="en-GB" dirty="0"/>
              <a:t>with left aligned text over multiple lines. Try to keep</a:t>
            </a:r>
            <a:br>
              <a:rPr lang="en-GB" dirty="0"/>
            </a:br>
            <a:r>
              <a:rPr lang="en-GB" dirty="0"/>
              <a:t>it to four lines if </a:t>
            </a:r>
            <a:r>
              <a:rPr lang="en-GB" dirty="0" err="1"/>
              <a:t>poss</a:t>
            </a:r>
            <a:r>
              <a:rPr lang="en-GB" dirty="0"/>
              <a:t> or five lines max.”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406466E-798B-BE4C-B09F-C1B1244AA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00" y="4780883"/>
            <a:ext cx="7503849" cy="89693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Name Surname,</a:t>
            </a:r>
            <a:br>
              <a:rPr lang="en-GB" dirty="0"/>
            </a:br>
            <a:r>
              <a:rPr lang="en-GB" dirty="0"/>
              <a:t>Job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3FE3F0-85CD-934D-A3A3-CF2B78D73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86FEEE-9136-D68E-6360-B4FDD6D91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EE10-8D4E-C85B-5620-78490018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43F37B1-1F8A-2CA4-9D19-C0E420FB4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052" y="1673324"/>
            <a:ext cx="3461285" cy="658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Heading label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C90ABAC-E435-5C65-A8FA-9E315CE9DE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337CE4-9082-D695-8AD8-89148114EB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3869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4EE10-8D4E-C85B-5620-784900182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BA16B251-D1BB-394C-319F-40E8F04D7FB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7052" y="1673324"/>
            <a:ext cx="3461285" cy="6583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3600" b="1">
                <a:solidFill>
                  <a:schemeClr val="tx1"/>
                </a:solidFill>
              </a:defRPr>
            </a:lvl1pPr>
            <a:lvl2pPr marL="357188" indent="0">
              <a:buNone/>
              <a:defRPr>
                <a:solidFill>
                  <a:schemeClr val="tx1"/>
                </a:solidFill>
              </a:defRPr>
            </a:lvl2pPr>
            <a:lvl3pPr marL="714375" indent="0">
              <a:buNone/>
              <a:defRPr>
                <a:solidFill>
                  <a:schemeClr val="tx1"/>
                </a:solidFill>
              </a:defRPr>
            </a:lvl3pPr>
            <a:lvl4pPr marL="1081087" indent="0">
              <a:buNone/>
              <a:defRPr>
                <a:solidFill>
                  <a:schemeClr val="tx1"/>
                </a:solidFill>
              </a:defRPr>
            </a:lvl4pPr>
            <a:lvl5pPr marL="1438275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Heading label</a:t>
            </a:r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2C90ABAC-E435-5C65-A8FA-9E315CE9DE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42D69F-C459-8ECE-06A1-66E418FF3E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18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5208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2196E5-15CA-15E3-1E10-32B3D19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5B6474B-ACF2-9D41-872B-7CB816A7A28A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52C93B3-5A12-5AAD-2ACF-93939EE7F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58B23E-2241-0C04-DC3A-1FCFC1EF8A2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84182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B4F947-0C85-DAF2-683C-40847EF7F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EA7B0BA1-E61A-5019-0AA4-5328CA2AB0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B6474B-ACF2-9D41-872B-7CB816A7A28A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A22BD2E-E9C2-A15B-06FB-553974CDE6C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7052" y="2331691"/>
            <a:ext cx="3461285" cy="31105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1231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reaker Heading1-Blue-DarkBlu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C3909-1482-1013-E118-A2CE0A1D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3119AD-4AAB-8B34-F6C1-8D76F0D45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42" y="2242938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Breaker slide 1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932" y="3564000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9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F6C2AD-0E53-2A94-6EDF-C2BC1C35E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1914" y="-121920"/>
            <a:ext cx="12408747" cy="69799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D1B5349-CF21-E9D2-92A0-6C58C15A04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8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Breaker </a:t>
            </a:r>
            <a:br>
              <a:rPr lang="en-US" dirty="0"/>
            </a:br>
            <a:r>
              <a:rPr lang="en-US" dirty="0"/>
              <a:t>slide 2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000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89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07C2D6-AB1B-B84B-BC13-7D79E8BCF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6318" y="-148043"/>
            <a:ext cx="12499929" cy="703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6D8CC-65FF-0E59-2392-2C0EBC060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Breaker </a:t>
            </a:r>
            <a:br>
              <a:rPr lang="en-US" dirty="0"/>
            </a:br>
            <a:r>
              <a:rPr lang="en-US" dirty="0"/>
              <a:t>slide 3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916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ading, content, basic text one col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138" y="414734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5138" y="1415778"/>
            <a:ext cx="7632000" cy="402644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45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reaker Heading1-Blue-DarkBlue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76489-9A30-702B-3E26-D818458928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10515600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Breaker </a:t>
            </a:r>
            <a:br>
              <a:rPr lang="en-US" dirty="0"/>
            </a:br>
            <a:r>
              <a:rPr lang="en-US" dirty="0"/>
              <a:t>slide 4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10A3391-0472-724C-8E32-AA7421F01E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598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Section subhead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2997B-3AAD-0D48-95DC-60BECBF9FEF6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5" name="Picture 4" descr="A blue rectangle with black background&#10;&#10;Description automatically generated">
            <a:extLst>
              <a:ext uri="{FF2B5EF4-FFF2-40B4-BE49-F238E27FC236}">
                <a16:creationId xmlns:a16="http://schemas.microsoft.com/office/drawing/2014/main" id="{D115B473-1B85-DD59-52BE-0E90A80C94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slide with image 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F456E7-F404-A541-B6E9-27C1B10EC6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pPr algn="r"/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0355A0D-4235-0CF1-A976-C33D8CCCBF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916" y="3903218"/>
            <a:ext cx="3890150" cy="8969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357188" indent="0">
              <a:buNone/>
              <a:defRPr/>
            </a:lvl2pPr>
            <a:lvl3pPr marL="714375" indent="0">
              <a:buNone/>
              <a:defRPr/>
            </a:lvl3pPr>
            <a:lvl4pPr marL="1081087" indent="0">
              <a:buNone/>
              <a:defRPr/>
            </a:lvl4pPr>
            <a:lvl5pPr marL="1438275" indent="0">
              <a:buNone/>
              <a:defRPr/>
            </a:lvl5pPr>
          </a:lstStyle>
          <a:p>
            <a:pPr lvl="0"/>
            <a:r>
              <a:rPr lang="en-GB" dirty="0"/>
              <a:t>Section subhead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E577A8-7F18-CBCC-319C-10DC2550A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7468" y="2165645"/>
            <a:ext cx="4716354" cy="1325563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 dirty="0"/>
              <a:t>Breaker </a:t>
            </a:r>
            <a:br>
              <a:rPr lang="en-US" dirty="0"/>
            </a:br>
            <a:r>
              <a:rPr lang="en-US" dirty="0"/>
              <a:t>slide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684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CCESSI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D92FD5-08EA-6BC8-29BC-BCF5EEFE1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-2509143" y="-71523"/>
            <a:ext cx="10768951" cy="761623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77C56A3-4FFE-73CF-6F7F-1F451E5B3F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51045" y="364425"/>
            <a:ext cx="1208955" cy="9797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D383FB-0467-4241-BEF0-D636E8867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15926" y="2605852"/>
            <a:ext cx="8651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390E57B-AF19-8642-9E47-AF887F52887B}"/>
              </a:ext>
            </a:extLst>
          </p:cNvPr>
          <p:cNvSpPr txBox="1"/>
          <p:nvPr userDrawn="1"/>
        </p:nvSpPr>
        <p:spPr>
          <a:xfrm>
            <a:off x="5610770" y="2808746"/>
            <a:ext cx="4343734" cy="260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3600" b="1" i="0" u="none" strike="noStrike" kern="1200" cap="none" spc="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Thank You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	@nhsengland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	company/</a:t>
            </a:r>
            <a:r>
              <a:rPr kumimoji="0" lang="en-GB" sz="2400" b="1" i="0" u="none" strike="noStrike" kern="1200" cap="none" spc="2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nhsengland</a:t>
            </a:r>
            <a:endParaRPr kumimoji="0" lang="en-GB" sz="2400" b="1" i="0" u="none" strike="noStrike" kern="1200" cap="none" spc="2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5EB8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1" i="0" u="none" strike="noStrike" kern="1200" cap="none" spc="2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england.nhs.uk</a:t>
            </a:r>
            <a:endParaRPr lang="en-GB" sz="2400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Twitter symbol">
            <a:extLst>
              <a:ext uri="{FF2B5EF4-FFF2-40B4-BE49-F238E27FC236}">
                <a16:creationId xmlns:a16="http://schemas.microsoft.com/office/drawing/2014/main" id="{6C1B65D7-2EE6-F44F-85AA-7C9378792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872040" y="3665234"/>
            <a:ext cx="390144" cy="390144"/>
          </a:xfrm>
          <a:prstGeom prst="rect">
            <a:avLst/>
          </a:prstGeom>
        </p:spPr>
      </p:pic>
      <p:pic>
        <p:nvPicPr>
          <p:cNvPr id="8" name="Picture 7" descr="LinkedIn symbol">
            <a:extLst>
              <a:ext uri="{FF2B5EF4-FFF2-40B4-BE49-F238E27FC236}">
                <a16:creationId xmlns:a16="http://schemas.microsoft.com/office/drawing/2014/main" id="{F2843EE8-F6F8-9D40-92C1-94FB4DCF14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885396" y="4266369"/>
            <a:ext cx="390144" cy="390144"/>
          </a:xfrm>
          <a:prstGeom prst="rect">
            <a:avLst/>
          </a:prstGeom>
        </p:spPr>
      </p:pic>
      <p:pic>
        <p:nvPicPr>
          <p:cNvPr id="72" name="Picture 96" descr="World-wide web symbol">
            <a:extLst>
              <a:ext uri="{FF2B5EF4-FFF2-40B4-BE49-F238E27FC236}">
                <a16:creationId xmlns:a16="http://schemas.microsoft.com/office/drawing/2014/main" id="{664BA24D-FA8C-EE4D-A2DC-491BF11D6F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767074" y="4806522"/>
            <a:ext cx="600075" cy="6000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DACDB8-C05A-C540-BF85-5FDDA3660A2E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2"/>
                </a:solidFill>
              </a:rPr>
              <a:t>‹#›</a:t>
            </a:fld>
            <a:endParaRPr lang="en-GB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310075"/>
            <a:ext cx="11404154" cy="42672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B4B32-B7B7-DB40-9D0C-2D4D8414C6EC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3715D-C90E-7C4B-B312-C707773A39DD}"/>
              </a:ext>
            </a:extLst>
          </p:cNvPr>
          <p:cNvSpPr txBox="1"/>
          <p:nvPr userDrawn="1"/>
        </p:nvSpPr>
        <p:spPr>
          <a:xfrm>
            <a:off x="2232561" y="317071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 dirty="0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7E920E-FCD4-834F-9787-A19C03BDF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055424E-84DC-71BA-CBB2-BE0007D93C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B2922A9-9C8F-43B1-7D0A-0C7761EE4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1" y="767200"/>
            <a:ext cx="11012644" cy="5779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Subhead if needed</a:t>
            </a:r>
          </a:p>
        </p:txBody>
      </p:sp>
    </p:spTree>
    <p:extLst>
      <p:ext uri="{BB962C8B-B14F-4D97-AF65-F5344CB8AC3E}">
        <p14:creationId xmlns:p14="http://schemas.microsoft.com/office/powerpoint/2010/main" val="1108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mple-Icons-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1F68A-44AA-5742-B124-91614CFD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68E66E-4300-C34D-B490-E2E6A73E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37980B-A75B-014B-A7A8-965882204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B5FF7D-C2EF-9E4C-A4CF-A835052E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7481C1-F4F0-BE4E-B991-152BB9620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BC860F-BE8A-634D-9A96-33CE6D96B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A913FF-786C-1944-BF18-E9AB064B3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2D839-E390-8340-B649-B4FC5A6CF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40EE3D-EEFC-874A-A65B-DDDE03FC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A667BF2-B8EF-D949-9F15-FC3B3099A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201170-3375-514F-99C2-E37C69039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1811216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8572B-1544-A043-9B02-7AB01C90C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2BEC2-9D68-CC4D-A04A-BB949A02D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5083-D44F-FE40-A8D1-7BFAC700D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67BC68-4FB2-EE4A-A33E-6A7AF0CF4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277C142-7A53-7A4A-A8FB-FBF33048E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DC5831-BE66-5045-87AF-18EBDF027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B65DE4-B016-474E-A1C1-495957C7C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B3AA15-3E6B-C347-B0BE-F416C5684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C0924D-A95B-1E43-84A3-825886C48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3175160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6737CC-78B4-0C46-99B9-341CFA6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455CAA-C332-E746-A62B-4F86F892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F322EA-8B44-2C46-9412-34692FAF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B462B7-0B7F-EA46-9EFF-D26991D23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F522785-C8F3-734E-AF20-487FED2CE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88926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AD1D6-A541-1941-8B56-2FF093676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40393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44F750-124C-F246-BCDD-67595B93D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1860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499656-96AE-C649-B3C1-81D5C6F60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43327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150134-3C23-2A41-8EC0-2D0F308CD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94794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542EAC-EEE9-2748-9DAC-6986FFF63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6258" y="4539104"/>
            <a:ext cx="1047157" cy="1024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CDB1A-8B42-520A-323D-5D120AA42E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ample-Icons-Layout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91C7AB-7F8B-2041-80C3-EE781F24E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41F68A-44AA-5742-B124-91614CFD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18572B-1544-A043-9B02-7AB01C90C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D2BEC2-9D68-CC4D-A04A-BB949A02D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415083-D44F-FE40-A8D1-7BFAC700D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3175160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6737CC-78B4-0C46-99B9-341CFA60E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058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455CAA-C332-E746-A62B-4F86F892F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34525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F322EA-8B44-2C46-9412-34692FAF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85992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B462B7-0B7F-EA46-9EFF-D26991D23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459" y="4544899"/>
            <a:ext cx="1047157" cy="10246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0BDAA4-2C6C-4E47-9616-5977DD23D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22911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91AF0D-B60D-2949-AB30-089AD6A4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4153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6B0456-3FC3-5D44-A9F1-56A57FD0B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25395" y="3175160"/>
            <a:ext cx="1991467" cy="19486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9F651-3737-5832-DC5A-9DB8A57B6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CA835D-248C-29AB-B7DE-5AD7C7D2A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421844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, subhead, two columns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B79D01-2A70-DAF1-6A65-BC0424C2F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7E4AB90-2CB6-0646-B56C-4B58E33EC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087999"/>
            <a:ext cx="11050700" cy="462017"/>
          </a:xfrm>
          <a:prstGeom prst="rect">
            <a:avLst/>
          </a:prstGeom>
        </p:spPr>
        <p:txBody>
          <a:bodyPr lIns="0" tIns="0" rIns="0" bIns="0" numCol="2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  <a:defRPr sz="24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Subhead if needed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735992"/>
            <a:ext cx="11088000" cy="3456000"/>
          </a:xfrm>
          <a:prstGeom prst="rect">
            <a:avLst/>
          </a:prstGeom>
        </p:spPr>
        <p:txBody>
          <a:bodyPr lIns="0" tIns="0" rIns="0" bIns="0" numCol="2" spcCol="43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E2133D-2149-6B45-BEAB-A2D5E225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08789" y="6336000"/>
            <a:ext cx="11399211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subhead, Three columns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736000"/>
            <a:ext cx="11088000" cy="3456000"/>
          </a:xfrm>
          <a:prstGeom prst="rect">
            <a:avLst/>
          </a:prstGeom>
        </p:spPr>
        <p:txBody>
          <a:bodyPr lIns="0" tIns="0" rIns="0" bIns="0" numCol="3" spcCol="432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087999"/>
            <a:ext cx="11050700" cy="462017"/>
          </a:xfrm>
          <a:prstGeom prst="rect">
            <a:avLst/>
          </a:prstGeom>
        </p:spPr>
        <p:txBody>
          <a:bodyPr lIns="0" tIns="0" rIns="0" bIns="0" numCol="2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  <a:defRPr sz="24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Subhead if needed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E4AB90-2CB6-0646-B56C-4B58E33EC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9D545D-FD2F-4843-8588-07EBE7DDA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487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07F89CB-5AF7-9C7B-6503-F287E127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1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subhead, bullets one column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000" y="2771999"/>
            <a:ext cx="11088000" cy="345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  <a:defRPr sz="2200" b="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2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2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2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1" y="2088000"/>
            <a:ext cx="11012644" cy="5779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2400" b="1">
                <a:solidFill>
                  <a:schemeClr val="accent6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Subhead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F771D90-A686-C949-8872-F69893BCF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86518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D5CE1C-46DF-8846-A4A0-E19A9CC39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760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4955267-CD3E-4484-1B20-32E90EB4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slide with image A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4093" y="1647568"/>
            <a:ext cx="4909569" cy="313006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ts val="42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Headline over a number of lines,</a:t>
            </a:r>
            <a:br>
              <a:rPr lang="en-GB" dirty="0"/>
            </a:br>
            <a:r>
              <a:rPr lang="en-GB" dirty="0"/>
              <a:t>keep to maximum of four lines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0784B1-AA1E-DC4B-BEB4-EC05249AFE00}"/>
              </a:ext>
            </a:extLst>
          </p:cNvPr>
          <p:cNvSpPr txBox="1"/>
          <p:nvPr userDrawn="1"/>
        </p:nvSpPr>
        <p:spPr>
          <a:xfrm>
            <a:off x="4700954" y="423203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GB" sz="1200" b="1">
              <a:solidFill>
                <a:schemeClr val="accen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tx1"/>
                </a:solidFill>
              </a:rPr>
              <a:pPr algn="r"/>
              <a:t>‹#›</a:t>
            </a:fld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EF456E7-F404-A541-B6E9-27C1B10EC6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tIns="2340000"/>
          <a:lstStyle>
            <a:lvl1pPr algn="ctr">
              <a:buNone/>
              <a:defRPr/>
            </a:lvl1pPr>
          </a:lstStyle>
          <a:p>
            <a:r>
              <a:rPr lang="en-GB" dirty="0"/>
              <a:t>Click on icon to insert image (including Alt Text)</a:t>
            </a:r>
          </a:p>
        </p:txBody>
      </p:sp>
    </p:spTree>
    <p:extLst>
      <p:ext uri="{BB962C8B-B14F-4D97-AF65-F5344CB8AC3E}">
        <p14:creationId xmlns:p14="http://schemas.microsoft.com/office/powerpoint/2010/main" val="304328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 Boxes 4UP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244FF8-F4E4-0514-77D0-8D8D69F93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9220370" y="244040"/>
            <a:ext cx="3064672" cy="1879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ACF78F6-439A-384B-9C21-D11B5B50E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404154" cy="69572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Heading</a:t>
            </a: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540671A-ED56-3548-A508-080ABBDB5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7721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286FFC-BD82-6E40-BA0C-B1C0F7127A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7721" y="2088000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08FEBAA5-9C5F-2648-899B-9991822EB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1884" y="1188000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F90A04B-AAE8-A248-ADF6-A73BF8ECD7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1884" y="2089034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8FD6A08D-6DD3-C845-8B17-CC9297B60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7721" y="3749267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017D8E3-CAD4-674B-ABC3-946291000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77721" y="4649267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B5A7277B-59DD-844A-A364-77AED24CB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9447" y="3752201"/>
            <a:ext cx="3564000" cy="900000"/>
          </a:xfrm>
          <a:prstGeom prst="round2SameRect">
            <a:avLst/>
          </a:prstGeom>
          <a:solidFill>
            <a:srgbClr val="E4EB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07BD5561-5536-6F4A-AD32-EFB7423F22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1884" y="4650427"/>
            <a:ext cx="3564000" cy="1512000"/>
          </a:xfrm>
          <a:prstGeom prst="rect">
            <a:avLst/>
          </a:prstGeom>
          <a:solidFill>
            <a:srgbClr val="F2F2F2"/>
          </a:solidFill>
        </p:spPr>
        <p:txBody>
          <a:bodyPr lIns="216000" tIns="216000" rIns="216000" bIns="216000">
            <a:no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spcAft>
                <a:spcPts val="900"/>
              </a:spcAft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1pPr>
            <a:lvl2pPr marL="357188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2pPr>
            <a:lvl3pPr marL="7143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3pPr>
            <a:lvl4pPr marL="1081087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4pPr>
            <a:lvl5pPr marL="1438275" indent="0">
              <a:buClr>
                <a:schemeClr val="tx1"/>
              </a:buClr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BEB741-20EA-C36A-7EF8-DE1CD1F1A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2000" y="6336000"/>
            <a:ext cx="11384862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2CCDA4-D437-6B48-8BBD-CAC30F281160}"/>
              </a:ext>
            </a:extLst>
          </p:cNvPr>
          <p:cNvSpPr/>
          <p:nvPr userDrawn="1"/>
        </p:nvSpPr>
        <p:spPr>
          <a:xfrm>
            <a:off x="11444644" y="6404977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fld id="{BA3B713D-1FBB-0E4F-91D0-D2B735266E79}" type="slidenum">
              <a:rPr lang="en-GB" sz="1200" smtClean="0">
                <a:solidFill>
                  <a:schemeClr val="accent6"/>
                </a:solidFill>
              </a:rPr>
              <a:pPr algn="r"/>
              <a:t>‹#›</a:t>
            </a:fld>
            <a:endParaRPr lang="en-GB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8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CE947E-1F3C-4CE2-B205-42ACABCDF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187EB-CD8C-4429-80A8-057E397FF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8BCC8-525B-41FD-8646-596B1960C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574AD-8404-48D7-8DB8-BCC9125C3396}" type="datetimeFigureOut">
              <a:rPr lang="en-GB" smtClean="0"/>
              <a:t>06/11/2024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564A6-47BB-43DB-A152-9E1555760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3BD63-EE18-4132-8F91-68A0A2C0D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67EA4-DCE3-FB49-A794-A4595EF638B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50448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817" r:id="rId2"/>
    <p:sldLayoutId id="2147483833" r:id="rId3"/>
    <p:sldLayoutId id="2147483834" r:id="rId4"/>
    <p:sldLayoutId id="2147483826" r:id="rId5"/>
    <p:sldLayoutId id="2147483827" r:id="rId6"/>
    <p:sldLayoutId id="2147483789" r:id="rId7"/>
    <p:sldLayoutId id="2147483818" r:id="rId8"/>
    <p:sldLayoutId id="2147483813" r:id="rId9"/>
    <p:sldLayoutId id="2147483814" r:id="rId10"/>
    <p:sldLayoutId id="2147483815" r:id="rId11"/>
    <p:sldLayoutId id="2147483719" r:id="rId12"/>
    <p:sldLayoutId id="2147483938" r:id="rId13"/>
    <p:sldLayoutId id="2147483939" r:id="rId14"/>
    <p:sldLayoutId id="2147483933" r:id="rId15"/>
    <p:sldLayoutId id="2147483824" r:id="rId16"/>
    <p:sldLayoutId id="2147483926" r:id="rId17"/>
    <p:sldLayoutId id="2147483927" r:id="rId18"/>
    <p:sldLayoutId id="2147483929" r:id="rId19"/>
    <p:sldLayoutId id="2147483928" r:id="rId20"/>
    <p:sldLayoutId id="2147483930" r:id="rId21"/>
    <p:sldLayoutId id="2147483924" r:id="rId22"/>
    <p:sldLayoutId id="214748394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hart" Target="../charts/chart10.xml"/><Relationship Id="rId7" Type="http://schemas.openxmlformats.org/officeDocument/2006/relationships/chart" Target="../charts/chart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14/relationships/chartEx" Target="../charts/chartEx2.xml"/><Relationship Id="rId4" Type="http://schemas.openxmlformats.org/officeDocument/2006/relationships/chart" Target="../charts/char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tor.org/stable/2390989?origin=crossre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2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chart" Target="../charts/chart3.xml"/><Relationship Id="rId5" Type="http://schemas.openxmlformats.org/officeDocument/2006/relationships/image" Target="../media/image24.png"/><Relationship Id="rId10" Type="http://schemas.openxmlformats.org/officeDocument/2006/relationships/chart" Target="../charts/chart2.xml"/><Relationship Id="rId4" Type="http://schemas.openxmlformats.org/officeDocument/2006/relationships/image" Target="../media/image23.png"/><Relationship Id="rId9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hart" Target="../charts/chart7.xml"/><Relationship Id="rId7" Type="http://schemas.openxmlformats.org/officeDocument/2006/relationships/chart" Target="../charts/chart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14/relationships/chartEx" Target="../charts/chartEx1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99A9-ADAE-F54A-B49E-F294E7BCE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02268"/>
            <a:ext cx="5876818" cy="2873541"/>
          </a:xfrm>
        </p:spPr>
        <p:txBody>
          <a:bodyPr/>
          <a:lstStyle/>
          <a:p>
            <a:pPr algn="ctr"/>
            <a:r>
              <a:rPr lang="en-GB" sz="4400" u="sng" dirty="0"/>
              <a:t>Beyond the dashboard: </a:t>
            </a:r>
            <a:br>
              <a:rPr lang="en-GB" sz="4400" dirty="0"/>
            </a:br>
            <a:r>
              <a:rPr lang="en-GB" sz="4400" dirty="0"/>
              <a:t>R for value added insights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96998-8BA0-CF4D-B57F-DEBCAD1141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999" y="4798032"/>
            <a:ext cx="5876817" cy="1231966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err="1"/>
              <a:t>Dr.</a:t>
            </a:r>
            <a:r>
              <a:rPr lang="en-GB" b="1" dirty="0"/>
              <a:t> Nic Farthing </a:t>
            </a:r>
            <a:r>
              <a:rPr lang="en-GB" b="1" dirty="0" err="1"/>
              <a:t>MPhys</a:t>
            </a:r>
            <a:endParaRPr lang="en-GB" b="1" dirty="0"/>
          </a:p>
          <a:p>
            <a:r>
              <a:rPr lang="en-GB" sz="2300" b="1" dirty="0"/>
              <a:t>Senior Public Health Intelligence Manager  Midlands Regional Team</a:t>
            </a:r>
          </a:p>
          <a:p>
            <a:r>
              <a:rPr lang="en-GB" sz="2300" b="1" dirty="0"/>
              <a:t>Nicola.farthing2@nhs.net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F63B5F-2944-6B41-9332-74DB2CCA6F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000" y="6141026"/>
            <a:ext cx="6259513" cy="211647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21/11/2024</a:t>
            </a:r>
          </a:p>
        </p:txBody>
      </p:sp>
    </p:spTree>
    <p:extLst>
      <p:ext uri="{BB962C8B-B14F-4D97-AF65-F5344CB8AC3E}">
        <p14:creationId xmlns:p14="http://schemas.microsoft.com/office/powerpoint/2010/main" val="38302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9719-FCB6-50B6-3E66-486FE11F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329"/>
            <a:ext cx="12192000" cy="589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6B37B-46E7-70F2-74D8-EE84AB0C1AC5}"/>
              </a:ext>
            </a:extLst>
          </p:cNvPr>
          <p:cNvSpPr txBox="1"/>
          <p:nvPr/>
        </p:nvSpPr>
        <p:spPr>
          <a:xfrm>
            <a:off x="1326381" y="1125416"/>
            <a:ext cx="3737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Nic’s New Smoking Dashboard</a:t>
            </a:r>
            <a:r>
              <a:rPr lang="en-GB" dirty="0"/>
              <a:t>- Midlands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4B993-FF1B-C78F-6485-204F4E6ABD2E}"/>
              </a:ext>
            </a:extLst>
          </p:cNvPr>
          <p:cNvSpPr txBox="1"/>
          <p:nvPr/>
        </p:nvSpPr>
        <p:spPr>
          <a:xfrm>
            <a:off x="1207476" y="2162071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Smoking data by ethnicity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D246-7E1C-A0E5-774D-B0262CD41E93}"/>
              </a:ext>
            </a:extLst>
          </p:cNvPr>
          <p:cNvSpPr txBox="1"/>
          <p:nvPr/>
        </p:nvSpPr>
        <p:spPr>
          <a:xfrm>
            <a:off x="1207476" y="3105834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sub-ICB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C0106-37C4-8DCC-6BC4-1034069A7032}"/>
              </a:ext>
            </a:extLst>
          </p:cNvPr>
          <p:cNvSpPr txBox="1"/>
          <p:nvPr/>
        </p:nvSpPr>
        <p:spPr>
          <a:xfrm>
            <a:off x="1207476" y="4174872"/>
            <a:ext cx="17165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deprivation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DFC16E-DD72-26F4-F701-CB9AFA1C3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244129"/>
              </p:ext>
            </p:extLst>
          </p:nvPr>
        </p:nvGraphicFramePr>
        <p:xfrm>
          <a:off x="2962588" y="4437962"/>
          <a:ext cx="3683539" cy="2085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11F54F5-C1A0-807F-CE2C-E2324F622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07" y="-23562"/>
            <a:ext cx="11404154" cy="865186"/>
          </a:xfrm>
        </p:spPr>
        <p:txBody>
          <a:bodyPr/>
          <a:lstStyle/>
          <a:p>
            <a:r>
              <a:rPr lang="en-GB" dirty="0"/>
              <a:t>4. Don’t be afraid of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EDB37-54CA-FF1A-09F5-190CE7E4E8F0}"/>
              </a:ext>
            </a:extLst>
          </p:cNvPr>
          <p:cNvSpPr txBox="1"/>
          <p:nvPr/>
        </p:nvSpPr>
        <p:spPr>
          <a:xfrm>
            <a:off x="2951437" y="2033766"/>
            <a:ext cx="411843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Amasis MT Pro Light" panose="02040304050005020304" pitchFamily="18" charset="0"/>
              </a:rPr>
              <a:t>GP data shows that </a:t>
            </a:r>
            <a:r>
              <a:rPr lang="en-GB" sz="1200" b="1" dirty="0">
                <a:latin typeface="Amasis MT Pro Light" panose="02040304050005020304" pitchFamily="18" charset="0"/>
              </a:rPr>
              <a:t>more than two thirds of the are population has a non-white</a:t>
            </a:r>
            <a:r>
              <a:rPr lang="en-GB" sz="1000" b="1" dirty="0">
                <a:latin typeface="Amasis MT Pro Light" panose="02040304050005020304" pitchFamily="18" charset="0"/>
              </a:rPr>
              <a:t> </a:t>
            </a:r>
            <a:r>
              <a:rPr lang="en-GB" sz="1000" dirty="0">
                <a:latin typeface="Amasis MT Pro Light" panose="02040304050005020304" pitchFamily="18" charset="0"/>
              </a:rPr>
              <a:t>ethnicity – although there is a data quality concern with </a:t>
            </a:r>
            <a:r>
              <a:rPr lang="en-GB" sz="1200" b="1" dirty="0">
                <a:latin typeface="Amasis MT Pro Light" panose="02040304050005020304" pitchFamily="18" charset="0"/>
              </a:rPr>
              <a:t>almost 1 in 7 records missing a valid ethnicity </a:t>
            </a:r>
            <a:r>
              <a:rPr lang="en-GB" sz="1000" dirty="0">
                <a:latin typeface="Amasis MT Pro Light" panose="02040304050005020304" pitchFamily="18" charset="0"/>
              </a:rPr>
              <a:t>code.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61A33F-6F17-7233-50C1-F634EB7C5BB8}"/>
              </a:ext>
            </a:extLst>
          </p:cNvPr>
          <p:cNvSpPr txBox="1"/>
          <p:nvPr/>
        </p:nvSpPr>
        <p:spPr>
          <a:xfrm>
            <a:off x="10671718" y="2032430"/>
            <a:ext cx="729749" cy="246221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r>
              <a:rPr lang="en-GB" sz="1000" dirty="0">
                <a:latin typeface="Amasis MT Pro Light" panose="02040304050005020304" pitchFamily="18" charset="0"/>
              </a:rPr>
              <a:t>Across all ethnicities </a:t>
            </a:r>
            <a:r>
              <a:rPr lang="en-GB" sz="2400" b="1" dirty="0">
                <a:latin typeface="Amasis MT Pro Light" panose="02040304050005020304" pitchFamily="18" charset="0"/>
              </a:rPr>
              <a:t>15% </a:t>
            </a:r>
            <a:r>
              <a:rPr lang="en-GB" sz="1000" dirty="0">
                <a:latin typeface="Amasis MT Pro Light" panose="02040304050005020304" pitchFamily="18" charset="0"/>
              </a:rPr>
              <a:t>are ever smokers</a:t>
            </a: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  <a:p>
            <a:pPr algn="ctr"/>
            <a:endParaRPr lang="en-GB" sz="1000" dirty="0">
              <a:latin typeface="Amasis MT Pro Light" panose="020403040500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E17F7-CB8C-9FEC-A5C8-CE54B3B4AE9D}"/>
              </a:ext>
            </a:extLst>
          </p:cNvPr>
          <p:cNvSpPr txBox="1"/>
          <p:nvPr/>
        </p:nvSpPr>
        <p:spPr>
          <a:xfrm>
            <a:off x="6652965" y="4346088"/>
            <a:ext cx="854849" cy="219290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GB" sz="1050" b="1" dirty="0">
              <a:latin typeface="Amasis MT Pro Light" panose="02040304050005020304" pitchFamily="18" charset="0"/>
            </a:endParaRPr>
          </a:p>
          <a:p>
            <a:pPr algn="ctr"/>
            <a:r>
              <a:rPr lang="en-GB" sz="1050" b="1" dirty="0">
                <a:latin typeface="Amasis MT Pro Light" panose="02040304050005020304" pitchFamily="18" charset="0"/>
              </a:rPr>
              <a:t>Non-White ethnicities are LESS like to be offered smoking cessation services and MORE likely to develop lung cancer.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647BCF1-A619-21F0-AA46-D2B159305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444971"/>
              </p:ext>
            </p:extLst>
          </p:nvPr>
        </p:nvGraphicFramePr>
        <p:xfrm>
          <a:off x="7519650" y="4437961"/>
          <a:ext cx="3879359" cy="2096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D182CD73-EE23-3C71-E7CB-FA102EABC89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70880237"/>
                  </p:ext>
                </p:extLst>
              </p:nvPr>
            </p:nvGraphicFramePr>
            <p:xfrm>
              <a:off x="2951437" y="2687443"/>
              <a:ext cx="4118436" cy="175051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D182CD73-EE23-3C71-E7CB-FA102EABC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1437" y="2687443"/>
                <a:ext cx="4118436" cy="175051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590244-B5E9-0B29-5AD0-892FA257B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3236689"/>
              </p:ext>
            </p:extLst>
          </p:nvPr>
        </p:nvGraphicFramePr>
        <p:xfrm>
          <a:off x="7080390" y="2033766"/>
          <a:ext cx="3591328" cy="240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52D1889-48AC-6C74-09A9-901799E20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003" y="1436296"/>
            <a:ext cx="352474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3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B814C-169E-B9C0-92E4-5B6989B2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5. Have we questioned ourselves?</a:t>
            </a:r>
          </a:p>
        </p:txBody>
      </p:sp>
      <p:pic>
        <p:nvPicPr>
          <p:cNvPr id="7172" name="Picture 4" descr="Image result for what should we do">
            <a:extLst>
              <a:ext uri="{FF2B5EF4-FFF2-40B4-BE49-F238E27FC236}">
                <a16:creationId xmlns:a16="http://schemas.microsoft.com/office/drawing/2014/main" id="{3D5C7BE4-F331-EDE7-7ABF-686E7F458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065" y="1406769"/>
            <a:ext cx="6865767" cy="45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3B014-A833-EE4F-2192-EAF258D2484C}"/>
              </a:ext>
            </a:extLst>
          </p:cNvPr>
          <p:cNvSpPr txBox="1"/>
          <p:nvPr/>
        </p:nvSpPr>
        <p:spPr>
          <a:xfrm>
            <a:off x="432000" y="1548584"/>
            <a:ext cx="38686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Is this the right analysis?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Do we need to do novel analysis?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Have we been clear on DQ caveats?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More than transparent – have we drawn attention to methodology?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Is this the right data to be measuring/ presenting?</a:t>
            </a:r>
          </a:p>
        </p:txBody>
      </p:sp>
    </p:spTree>
    <p:extLst>
      <p:ext uri="{BB962C8B-B14F-4D97-AF65-F5344CB8AC3E}">
        <p14:creationId xmlns:p14="http://schemas.microsoft.com/office/powerpoint/2010/main" val="30670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841710-CBFD-D5BA-80B9-F3E0C8BC5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286" y="1700999"/>
            <a:ext cx="5661810" cy="4247623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Imagine you’re super busy, maybe not that comfortable with data and you don’t have all the contextual information – what messages are you likely to take from the data? </a:t>
            </a:r>
          </a:p>
          <a:p>
            <a:endParaRPr lang="en-GB" dirty="0"/>
          </a:p>
          <a:p>
            <a:r>
              <a:rPr lang="en-GB" dirty="0"/>
              <a:t>Now think if there’s any changes you can make to your dashboard to make sure they’re taking the right ones.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C27011-91E1-F4BF-F5FB-E8CD2B23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404154" cy="1627912"/>
          </a:xfrm>
        </p:spPr>
        <p:txBody>
          <a:bodyPr>
            <a:noAutofit/>
          </a:bodyPr>
          <a:lstStyle/>
          <a:p>
            <a:r>
              <a:rPr lang="en-GB" sz="4400" dirty="0"/>
              <a:t>As the providers of data/analysis, we hold a lot of power over how that data is interpreted.</a:t>
            </a:r>
          </a:p>
        </p:txBody>
      </p:sp>
      <p:pic>
        <p:nvPicPr>
          <p:cNvPr id="4098" name="Picture 2" descr="The Simpsons Stories GIF - Find &amp; Share on GIPHY">
            <a:extLst>
              <a:ext uri="{FF2B5EF4-FFF2-40B4-BE49-F238E27FC236}">
                <a16:creationId xmlns:a16="http://schemas.microsoft.com/office/drawing/2014/main" id="{825BDE3F-DE17-72F7-5A1F-719DD665C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2240782"/>
            <a:ext cx="4943788" cy="370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88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29A12F5-24E5-FF8C-74CE-7240EFEA6B80}"/>
              </a:ext>
            </a:extLst>
          </p:cNvPr>
          <p:cNvSpPr txBox="1"/>
          <p:nvPr/>
        </p:nvSpPr>
        <p:spPr>
          <a:xfrm>
            <a:off x="409470" y="508001"/>
            <a:ext cx="11578213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i="1" dirty="0"/>
              <a:t>“What gets measured gets managed — even when it’s pointless to measure and manage it, and even if it harms the purpose of the organisation to do so”.</a:t>
            </a:r>
            <a:endParaRPr lang="en-GB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64F4A4-1EFF-FFC6-0141-3718B47EFC37}"/>
              </a:ext>
            </a:extLst>
          </p:cNvPr>
          <p:cNvSpPr txBox="1"/>
          <p:nvPr/>
        </p:nvSpPr>
        <p:spPr>
          <a:xfrm>
            <a:off x="409470" y="3226067"/>
            <a:ext cx="61646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Dysfunctional Consequences of Performance Measurements on JSTOR</a:t>
            </a:r>
            <a:r>
              <a:rPr lang="en-GB" dirty="0"/>
              <a:t> – V.F Ridgeway</a:t>
            </a:r>
          </a:p>
        </p:txBody>
      </p:sp>
    </p:spTree>
    <p:extLst>
      <p:ext uri="{BB962C8B-B14F-4D97-AF65-F5344CB8AC3E}">
        <p14:creationId xmlns:p14="http://schemas.microsoft.com/office/powerpoint/2010/main" val="5794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B56E7-901A-E911-055C-25A84B999C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End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F774C-6F7F-CD49-3748-DCBE955ACD1E}"/>
              </a:ext>
            </a:extLst>
          </p:cNvPr>
          <p:cNvSpPr txBox="1"/>
          <p:nvPr/>
        </p:nvSpPr>
        <p:spPr>
          <a:xfrm>
            <a:off x="4350937" y="763675"/>
            <a:ext cx="4622241" cy="1200329"/>
          </a:xfrm>
          <a:prstGeom prst="rect">
            <a:avLst/>
          </a:prstGeom>
          <a:solidFill>
            <a:srgbClr val="FFFF00"/>
          </a:solidFill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u="sng" dirty="0"/>
              <a:t>RECRUITING NOW</a:t>
            </a:r>
          </a:p>
          <a:p>
            <a:pPr algn="ctr"/>
            <a:r>
              <a:rPr lang="en-GB" dirty="0"/>
              <a:t>B7 Public Health Apprentice </a:t>
            </a:r>
          </a:p>
          <a:p>
            <a:pPr algn="ctr"/>
            <a:r>
              <a:rPr lang="en-GB" dirty="0"/>
              <a:t>Midlands </a:t>
            </a:r>
          </a:p>
          <a:p>
            <a:pPr algn="ctr"/>
            <a:r>
              <a:rPr lang="en-GB" dirty="0"/>
              <a:t>nicola.farthing2@nhs.net</a:t>
            </a:r>
          </a:p>
        </p:txBody>
      </p:sp>
    </p:spTree>
    <p:extLst>
      <p:ext uri="{BB962C8B-B14F-4D97-AF65-F5344CB8AC3E}">
        <p14:creationId xmlns:p14="http://schemas.microsoft.com/office/powerpoint/2010/main" val="3646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ve me wrong Blank Template - Imgflip">
            <a:extLst>
              <a:ext uri="{FF2B5EF4-FFF2-40B4-BE49-F238E27FC236}">
                <a16:creationId xmlns:a16="http://schemas.microsoft.com/office/drawing/2014/main" id="{A8D4858A-DB38-50C7-2C62-F3FC2E6F1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772" y="808994"/>
            <a:ext cx="6030826" cy="49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4">
            <a:extLst>
              <a:ext uri="{FF2B5EF4-FFF2-40B4-BE49-F238E27FC236}">
                <a16:creationId xmlns:a16="http://schemas.microsoft.com/office/drawing/2014/main" id="{38CD63A1-340F-AF47-BC76-77C1B8EFA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132622">
            <a:off x="4690597" y="3238693"/>
            <a:ext cx="3349420" cy="123013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2000" spc="-40" dirty="0"/>
              <a:t>Accurate, reproducible and appropriate analysis is the only way we can systematically drive improvement in healthcare.</a:t>
            </a:r>
          </a:p>
        </p:txBody>
      </p:sp>
    </p:spTree>
    <p:extLst>
      <p:ext uri="{BB962C8B-B14F-4D97-AF65-F5344CB8AC3E}">
        <p14:creationId xmlns:p14="http://schemas.microsoft.com/office/powerpoint/2010/main" val="271791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260DF3-50D0-04A9-FC7B-4D19813E8CFC}"/>
              </a:ext>
            </a:extLst>
          </p:cNvPr>
          <p:cNvSpPr txBox="1"/>
          <p:nvPr/>
        </p:nvSpPr>
        <p:spPr>
          <a:xfrm>
            <a:off x="409470" y="508001"/>
            <a:ext cx="1157821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i="1" dirty="0"/>
              <a:t>Can you </a:t>
            </a:r>
            <a:r>
              <a:rPr lang="en-GB" sz="4400" b="1" i="1" u="sng" dirty="0"/>
              <a:t>just</a:t>
            </a:r>
            <a:r>
              <a:rPr lang="en-GB" sz="4400" i="1" dirty="0"/>
              <a:t> make me a dashboard with all the data in it?</a:t>
            </a:r>
            <a:endParaRPr lang="en-GB" sz="4400" dirty="0"/>
          </a:p>
        </p:txBody>
      </p:sp>
      <p:pic>
        <p:nvPicPr>
          <p:cNvPr id="2052" name="Picture 4" descr="Angry GIF - Angryface - Discover &amp; Share GIFs">
            <a:extLst>
              <a:ext uri="{FF2B5EF4-FFF2-40B4-BE49-F238E27FC236}">
                <a16:creationId xmlns:a16="http://schemas.microsoft.com/office/drawing/2014/main" id="{BC09E072-8240-E49B-5BB2-AD7D5C40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462" y="1567543"/>
            <a:ext cx="8149500" cy="458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29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CCF0C8-00EC-1E59-A1FB-0649AF027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72"/>
            <a:ext cx="12192000" cy="589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6CBD1A-340A-CE32-25C5-88DFFB3D577D}"/>
              </a:ext>
            </a:extLst>
          </p:cNvPr>
          <p:cNvSpPr txBox="1"/>
          <p:nvPr/>
        </p:nvSpPr>
        <p:spPr>
          <a:xfrm>
            <a:off x="1326381" y="1125416"/>
            <a:ext cx="3737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Nic’s New Smoking Dashboard</a:t>
            </a:r>
            <a:r>
              <a:rPr lang="en-GB" dirty="0"/>
              <a:t>-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37B7C-ECEA-1571-5148-6499C8EB9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519" y="2069960"/>
            <a:ext cx="2373875" cy="1222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090D3-CF64-F0FE-4430-4A21FB54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781" y="4908030"/>
            <a:ext cx="3062570" cy="1579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201375-8159-AE2B-82C8-90911BD3E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33" y="2069960"/>
            <a:ext cx="4866752" cy="14351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511123-73B7-E11D-476F-C6D19F712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382" y="3285532"/>
            <a:ext cx="2278012" cy="22149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D8FC7D-3EBB-FAEC-1506-D11B7C2C3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4394" y="3351789"/>
            <a:ext cx="3912158" cy="15797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47892EC-6EEF-F22C-8811-8EF1790F2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727" y="5516543"/>
            <a:ext cx="2509587" cy="10361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1E4325-0D77-0B76-BC94-06A339AC9491}"/>
              </a:ext>
            </a:extLst>
          </p:cNvPr>
          <p:cNvSpPr txBox="1"/>
          <p:nvPr/>
        </p:nvSpPr>
        <p:spPr>
          <a:xfrm>
            <a:off x="0" y="117521"/>
            <a:ext cx="93550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highlight>
                  <a:srgbClr val="FFFF00"/>
                </a:highlight>
              </a:rPr>
              <a:t>“I want to understand the health inequalities smoking services and lung cancers”</a:t>
            </a:r>
            <a:endParaRPr lang="en-GB" dirty="0">
              <a:highlight>
                <a:srgbClr val="FFFF00"/>
              </a:highligh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2590244-B5E9-0B29-5AD0-892FA257B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778872"/>
              </p:ext>
            </p:extLst>
          </p:nvPr>
        </p:nvGraphicFramePr>
        <p:xfrm>
          <a:off x="7510499" y="3472915"/>
          <a:ext cx="3562140" cy="1490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8DAC3532-8C7E-B10C-569E-FCCDE07C6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0124152"/>
              </p:ext>
            </p:extLst>
          </p:nvPr>
        </p:nvGraphicFramePr>
        <p:xfrm>
          <a:off x="3740105" y="4793927"/>
          <a:ext cx="3770393" cy="17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AAD9A603-E53C-DD6B-D637-C4607AE491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2341616"/>
              </p:ext>
            </p:extLst>
          </p:nvPr>
        </p:nvGraphicFramePr>
        <p:xfrm>
          <a:off x="3487138" y="2048465"/>
          <a:ext cx="2706641" cy="1424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5122" name="Picture 2" descr="Wait What Huh GIF - Wait What Huh What - Discover &amp; Share GIFs">
            <a:extLst>
              <a:ext uri="{FF2B5EF4-FFF2-40B4-BE49-F238E27FC236}">
                <a16:creationId xmlns:a16="http://schemas.microsoft.com/office/drawing/2014/main" id="{CE1F4BCA-11EF-ECCB-D8F5-90068C5E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1928813"/>
            <a:ext cx="47434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C928F0D-546D-D82E-B17D-515199BAC577}"/>
              </a:ext>
            </a:extLst>
          </p:cNvPr>
          <p:cNvSpPr txBox="1"/>
          <p:nvPr/>
        </p:nvSpPr>
        <p:spPr>
          <a:xfrm>
            <a:off x="1351125" y="1459734"/>
            <a:ext cx="172657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600" dirty="0"/>
              <a:t>Select Area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B6571-9DDA-EB10-FA0F-98B6D81CD548}"/>
              </a:ext>
            </a:extLst>
          </p:cNvPr>
          <p:cNvSpPr txBox="1"/>
          <p:nvPr/>
        </p:nvSpPr>
        <p:spPr>
          <a:xfrm>
            <a:off x="2943922" y="1459734"/>
            <a:ext cx="24644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masis MT Pro Light" panose="02040304050005020304" pitchFamily="18" charset="0"/>
              </a:rPr>
              <a:t>Imaginary area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7227134-000C-9E05-64AF-F90C69B45B04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88310" t="34251" r="2774" b="31472"/>
          <a:stretch/>
        </p:blipFill>
        <p:spPr>
          <a:xfrm>
            <a:off x="5055320" y="1532040"/>
            <a:ext cx="353021" cy="22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9719-FCB6-50B6-3E66-486FE11F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72"/>
            <a:ext cx="12192000" cy="589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6B37B-46E7-70F2-74D8-EE84AB0C1AC5}"/>
              </a:ext>
            </a:extLst>
          </p:cNvPr>
          <p:cNvSpPr txBox="1"/>
          <p:nvPr/>
        </p:nvSpPr>
        <p:spPr>
          <a:xfrm>
            <a:off x="1326381" y="1125416"/>
            <a:ext cx="3737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Nic’s New Smoking Dashboard</a:t>
            </a:r>
            <a:r>
              <a:rPr lang="en-GB" dirty="0"/>
              <a:t>- Midlands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4B993-FF1B-C78F-6485-204F4E6ABD2E}"/>
              </a:ext>
            </a:extLst>
          </p:cNvPr>
          <p:cNvSpPr txBox="1"/>
          <p:nvPr/>
        </p:nvSpPr>
        <p:spPr>
          <a:xfrm>
            <a:off x="1207476" y="2162071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Smoking data by ethnicity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D246-7E1C-A0E5-774D-B0262CD41E93}"/>
              </a:ext>
            </a:extLst>
          </p:cNvPr>
          <p:cNvSpPr txBox="1"/>
          <p:nvPr/>
        </p:nvSpPr>
        <p:spPr>
          <a:xfrm>
            <a:off x="1207476" y="3105834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sub-ICB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C0106-37C4-8DCC-6BC4-1034069A7032}"/>
              </a:ext>
            </a:extLst>
          </p:cNvPr>
          <p:cNvSpPr txBox="1"/>
          <p:nvPr/>
        </p:nvSpPr>
        <p:spPr>
          <a:xfrm>
            <a:off x="1207476" y="4174872"/>
            <a:ext cx="17165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deprivation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DAC3532-8C7E-B10C-569E-FCCDE07C6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828037"/>
              </p:ext>
            </p:extLst>
          </p:nvPr>
        </p:nvGraphicFramePr>
        <p:xfrm>
          <a:off x="7266631" y="2057399"/>
          <a:ext cx="4149971" cy="2735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647BCF1-A619-21F0-AA46-D2B159305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386913"/>
              </p:ext>
            </p:extLst>
          </p:nvPr>
        </p:nvGraphicFramePr>
        <p:xfrm>
          <a:off x="2986035" y="4800599"/>
          <a:ext cx="4280596" cy="1743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590244-B5E9-0B29-5AD0-892FA257B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7783931"/>
              </p:ext>
            </p:extLst>
          </p:nvPr>
        </p:nvGraphicFramePr>
        <p:xfrm>
          <a:off x="2986034" y="2057400"/>
          <a:ext cx="4280597" cy="2735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3384050-8048-4DB0-9860-3FB3B7F3A82A}"/>
              </a:ext>
            </a:extLst>
          </p:cNvPr>
          <p:cNvSpPr txBox="1"/>
          <p:nvPr/>
        </p:nvSpPr>
        <p:spPr>
          <a:xfrm>
            <a:off x="7328596" y="4997563"/>
            <a:ext cx="4069583" cy="1384995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200" dirty="0"/>
              <a:t>Mixed and Other ethnic categories are not being offered the services but its ok because they contribute to a small percentage of lung cancers?</a:t>
            </a:r>
          </a:p>
          <a:p>
            <a:pPr marL="285750" indent="-285750">
              <a:buFontTx/>
              <a:buChar char="-"/>
            </a:pPr>
            <a:endParaRPr lang="en-GB" sz="1200" dirty="0"/>
          </a:p>
          <a:p>
            <a:pPr marL="285750" indent="-285750">
              <a:buFontTx/>
              <a:buChar char="-"/>
            </a:pPr>
            <a:r>
              <a:rPr lang="en-GB" sz="1200" dirty="0"/>
              <a:t>Offering smoking cessation services is less effective at stopping lung cancers in Asian/ Asian British and Black/ Black British populations?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367B338-B93F-0C03-39F8-97AA32709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003" y="1436296"/>
            <a:ext cx="3524742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8C9719-FCB6-50B6-3E66-486FE11F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72"/>
            <a:ext cx="12192000" cy="589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C6B37B-46E7-70F2-74D8-EE84AB0C1AC5}"/>
              </a:ext>
            </a:extLst>
          </p:cNvPr>
          <p:cNvSpPr txBox="1"/>
          <p:nvPr/>
        </p:nvSpPr>
        <p:spPr>
          <a:xfrm>
            <a:off x="1326381" y="1125416"/>
            <a:ext cx="3737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Nic’s New Smoking Dashboard</a:t>
            </a:r>
            <a:r>
              <a:rPr lang="en-GB" dirty="0"/>
              <a:t>- Midlands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4B993-FF1B-C78F-6485-204F4E6ABD2E}"/>
              </a:ext>
            </a:extLst>
          </p:cNvPr>
          <p:cNvSpPr txBox="1"/>
          <p:nvPr/>
        </p:nvSpPr>
        <p:spPr>
          <a:xfrm>
            <a:off x="1207476" y="2162071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Smoking data by ethnicity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2D246-7E1C-A0E5-774D-B0262CD41E93}"/>
              </a:ext>
            </a:extLst>
          </p:cNvPr>
          <p:cNvSpPr txBox="1"/>
          <p:nvPr/>
        </p:nvSpPr>
        <p:spPr>
          <a:xfrm>
            <a:off x="1207476" y="3105834"/>
            <a:ext cx="171659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sub-ICB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4C0106-37C4-8DCC-6BC4-1034069A7032}"/>
              </a:ext>
            </a:extLst>
          </p:cNvPr>
          <p:cNvSpPr txBox="1"/>
          <p:nvPr/>
        </p:nvSpPr>
        <p:spPr>
          <a:xfrm>
            <a:off x="1207476" y="4174872"/>
            <a:ext cx="171659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Smoking data by deprivation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647BCF1-A619-21F0-AA46-D2B159305A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1750258"/>
              </p:ext>
            </p:extLst>
          </p:nvPr>
        </p:nvGraphicFramePr>
        <p:xfrm>
          <a:off x="7413087" y="4437961"/>
          <a:ext cx="3879359" cy="2096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F2590244-B5E9-0B29-5AD0-892FA257B1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758680"/>
              </p:ext>
            </p:extLst>
          </p:nvPr>
        </p:nvGraphicFramePr>
        <p:xfrm>
          <a:off x="7413087" y="2033766"/>
          <a:ext cx="3879359" cy="24041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33384050-8048-4DB0-9860-3FB3B7F3A82A}"/>
              </a:ext>
            </a:extLst>
          </p:cNvPr>
          <p:cNvSpPr txBox="1"/>
          <p:nvPr/>
        </p:nvSpPr>
        <p:spPr>
          <a:xfrm>
            <a:off x="171107" y="5309398"/>
            <a:ext cx="2609224" cy="646331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200" dirty="0"/>
              <a:t>A smaller percentage of smokers with non-White ethnicities are offered services.</a:t>
            </a: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2" name="Chart 1">
                <a:extLst>
                  <a:ext uri="{FF2B5EF4-FFF2-40B4-BE49-F238E27FC236}">
                    <a16:creationId xmlns:a16="http://schemas.microsoft.com/office/drawing/2014/main" id="{D182CD73-EE23-3C71-E7CB-FA102EABC89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155004264"/>
                  </p:ext>
                </p:extLst>
              </p:nvPr>
            </p:nvGraphicFramePr>
            <p:xfrm>
              <a:off x="2951437" y="2024257"/>
              <a:ext cx="4464124" cy="241370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Chart 1">
                <a:extLst>
                  <a:ext uri="{FF2B5EF4-FFF2-40B4-BE49-F238E27FC236}">
                    <a16:creationId xmlns:a16="http://schemas.microsoft.com/office/drawing/2014/main" id="{D182CD73-EE23-3C71-E7CB-FA102EABC8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1437" y="2024257"/>
                <a:ext cx="4464124" cy="2413704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7DFC16E-DD72-26F4-F701-CB9AFA1C3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114816"/>
              </p:ext>
            </p:extLst>
          </p:nvPr>
        </p:nvGraphicFramePr>
        <p:xfrm>
          <a:off x="2951437" y="4449113"/>
          <a:ext cx="4461650" cy="2085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0DAAB8A-C6AA-F53B-364E-2D03376B4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3003" y="1468678"/>
            <a:ext cx="3524742" cy="342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8D6ED5-F08A-B3C0-579C-80B584B27858}"/>
              </a:ext>
            </a:extLst>
          </p:cNvPr>
          <p:cNvSpPr txBox="1"/>
          <p:nvPr/>
        </p:nvSpPr>
        <p:spPr>
          <a:xfrm>
            <a:off x="8720567" y="940750"/>
            <a:ext cx="1397655" cy="1661993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latin typeface="Amasis MT Pro Light" panose="02040304050005020304" pitchFamily="18" charset="0"/>
              </a:rPr>
              <a:t>?</a:t>
            </a:r>
            <a:r>
              <a:rPr lang="en-GB" dirty="0">
                <a:latin typeface="Amasis MT Pro Light" panose="02040304050005020304" pitchFamily="18" charset="0"/>
              </a:rPr>
              <a:t> </a:t>
            </a:r>
          </a:p>
          <a:p>
            <a:pPr algn="ctr"/>
            <a:r>
              <a:rPr lang="en-GB" dirty="0">
                <a:latin typeface="Amasis MT Pro Light" panose="02040304050005020304" pitchFamily="18" charset="0"/>
              </a:rPr>
              <a:t>Is some other data missing?</a:t>
            </a:r>
          </a:p>
        </p:txBody>
      </p:sp>
    </p:spTree>
    <p:extLst>
      <p:ext uri="{BB962C8B-B14F-4D97-AF65-F5344CB8AC3E}">
        <p14:creationId xmlns:p14="http://schemas.microsoft.com/office/powerpoint/2010/main" val="121739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85854D-47E5-A91C-3F07-C28245EB1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846" y="1297186"/>
            <a:ext cx="4677438" cy="47356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Makes the data </a:t>
            </a:r>
            <a:r>
              <a:rPr lang="en-GB" sz="3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less overwhelming</a:t>
            </a:r>
            <a:r>
              <a:rPr lang="en-GB" sz="3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GB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It draws the </a:t>
            </a:r>
            <a:r>
              <a:rPr lang="en-GB" sz="3600" b="1" dirty="0">
                <a:solidFill>
                  <a:schemeClr val="accent5">
                    <a:lumMod val="50000"/>
                  </a:schemeClr>
                </a:solidFill>
              </a:rPr>
              <a:t>user’s attention towards other contextual data </a:t>
            </a:r>
            <a:r>
              <a:rPr lang="en-GB" sz="2800" dirty="0"/>
              <a:t>that is useful in telling the story.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575661-E189-9D65-D246-DD7EA4EFE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/>
              <a:t>1. Group relevant data together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D235F-BC35-2DAD-460B-A6CF7CCE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647" y="1821293"/>
            <a:ext cx="6658143" cy="368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3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ll-out: Down Arrow 11">
            <a:extLst>
              <a:ext uri="{FF2B5EF4-FFF2-40B4-BE49-F238E27FC236}">
                <a16:creationId xmlns:a16="http://schemas.microsoft.com/office/drawing/2014/main" id="{9A15C5DF-8328-EF0F-DBFB-8EC25EDD9602}"/>
              </a:ext>
            </a:extLst>
          </p:cNvPr>
          <p:cNvSpPr/>
          <p:nvPr/>
        </p:nvSpPr>
        <p:spPr>
          <a:xfrm>
            <a:off x="5664819" y="1616181"/>
            <a:ext cx="4148254" cy="2922365"/>
          </a:xfrm>
          <a:prstGeom prst="downArrow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1F0451-00F3-E922-35CD-F23FB36A5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111" y="4647300"/>
            <a:ext cx="7191670" cy="1578941"/>
          </a:xfrm>
          <a:solidFill>
            <a:schemeClr val="accent5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GB" sz="2800" dirty="0"/>
              <a:t>Think about whether you can take that further and include predictions or opportunities for improvement.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F2CE72-56F2-9178-85B8-77604F54B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 Story telling with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9E46ED-47BA-BEB3-533C-EB0FA28F71AD}"/>
              </a:ext>
            </a:extLst>
          </p:cNvPr>
          <p:cNvSpPr txBox="1"/>
          <p:nvPr/>
        </p:nvSpPr>
        <p:spPr>
          <a:xfrm>
            <a:off x="5564458" y="1704758"/>
            <a:ext cx="41984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Try to show how one trend in some data might lead to a trend in another.</a:t>
            </a:r>
          </a:p>
        </p:txBody>
      </p:sp>
      <p:sp>
        <p:nvSpPr>
          <p:cNvPr id="11" name="Call-out: Right Arrow 10">
            <a:extLst>
              <a:ext uri="{FF2B5EF4-FFF2-40B4-BE49-F238E27FC236}">
                <a16:creationId xmlns:a16="http://schemas.microsoft.com/office/drawing/2014/main" id="{9AA86400-EDC1-6D41-02C0-E4C0BD26F32A}"/>
              </a:ext>
            </a:extLst>
          </p:cNvPr>
          <p:cNvSpPr/>
          <p:nvPr/>
        </p:nvSpPr>
        <p:spPr>
          <a:xfrm>
            <a:off x="685799" y="1201186"/>
            <a:ext cx="4878659" cy="2319454"/>
          </a:xfrm>
          <a:prstGeom prst="right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6FC944-175F-9E71-C1A8-6B8E8E56E890}"/>
              </a:ext>
            </a:extLst>
          </p:cNvPr>
          <p:cNvSpPr txBox="1"/>
          <p:nvPr/>
        </p:nvSpPr>
        <p:spPr>
          <a:xfrm>
            <a:off x="685799" y="1452972"/>
            <a:ext cx="31279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Start with an overview and then drill down into key areas.</a:t>
            </a:r>
          </a:p>
        </p:txBody>
      </p:sp>
    </p:spTree>
    <p:extLst>
      <p:ext uri="{BB962C8B-B14F-4D97-AF65-F5344CB8AC3E}">
        <p14:creationId xmlns:p14="http://schemas.microsoft.com/office/powerpoint/2010/main" val="14921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A86A3C-6C67-A349-EAA8-4CF9F12A5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97186"/>
            <a:ext cx="11088000" cy="3456000"/>
          </a:xfrm>
        </p:spPr>
        <p:txBody>
          <a:bodyPr/>
          <a:lstStyle/>
          <a:p>
            <a:r>
              <a:rPr lang="en-GB" dirty="0"/>
              <a:t>Think about what makes the data the easiest to interpret. Maybe it’s a graph – maybe it’s a map (leaflet), a network plot (</a:t>
            </a:r>
            <a:r>
              <a:rPr lang="en-GB" dirty="0" err="1"/>
              <a:t>igraph</a:t>
            </a:r>
            <a:r>
              <a:rPr lang="en-GB" dirty="0"/>
              <a:t>), a flow chart (</a:t>
            </a:r>
            <a:r>
              <a:rPr lang="en-GB" dirty="0" err="1"/>
              <a:t>diagramR</a:t>
            </a:r>
            <a:r>
              <a:rPr lang="en-GB" dirty="0"/>
              <a:t>), ….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C54E6-58C5-A879-435C-435DACC0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3. What visual tells the story the best?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DFB70-41AD-7837-52D6-B5670A401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63" y="2072743"/>
            <a:ext cx="5260323" cy="2933735"/>
          </a:xfrm>
          <a:prstGeom prst="rect">
            <a:avLst/>
          </a:prstGeom>
        </p:spPr>
      </p:pic>
      <p:pic>
        <p:nvPicPr>
          <p:cNvPr id="6150" name="Picture 6" descr="Image result for r network plot">
            <a:extLst>
              <a:ext uri="{FF2B5EF4-FFF2-40B4-BE49-F238E27FC236}">
                <a16:creationId xmlns:a16="http://schemas.microsoft.com/office/drawing/2014/main" id="{A77A32CE-FD9B-4830-3EF7-BD17BD53C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49" y="4585802"/>
            <a:ext cx="1878709" cy="17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011A460F-DBC9-AF98-CA62-FD7A26F992C8}"/>
              </a:ext>
            </a:extLst>
          </p:cNvPr>
          <p:cNvGrpSpPr/>
          <p:nvPr/>
        </p:nvGrpSpPr>
        <p:grpSpPr>
          <a:xfrm>
            <a:off x="6668796" y="3223554"/>
            <a:ext cx="5209853" cy="3026920"/>
            <a:chOff x="1605776" y="2631689"/>
            <a:chExt cx="5898995" cy="31963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847444-EAD5-39DE-096F-C621B33CD54E}"/>
                </a:ext>
              </a:extLst>
            </p:cNvPr>
            <p:cNvGrpSpPr/>
            <p:nvPr/>
          </p:nvGrpSpPr>
          <p:grpSpPr>
            <a:xfrm>
              <a:off x="1605776" y="2631689"/>
              <a:ext cx="5898995" cy="3196365"/>
              <a:chOff x="5386851" y="229291"/>
              <a:chExt cx="6757523" cy="31751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7DC3B6A5-47B8-5A9F-B43A-ED10C5393ABF}"/>
                  </a:ext>
                </a:extLst>
              </p:cNvPr>
              <p:cNvSpPr/>
              <p:nvPr/>
            </p:nvSpPr>
            <p:spPr>
              <a:xfrm>
                <a:off x="5386851" y="229291"/>
                <a:ext cx="6757523" cy="3161549"/>
              </a:xfrm>
              <a:prstGeom prst="roundRect">
                <a:avLst>
                  <a:gd name="adj" fmla="val 8594"/>
                </a:avLst>
              </a:prstGeom>
              <a:solidFill>
                <a:srgbClr val="004B9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1590892-2DB3-4F6A-D758-810E039E102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65129" y="336246"/>
                <a:ext cx="6639918" cy="3068218"/>
                <a:chOff x="5465129" y="336246"/>
                <a:chExt cx="6639918" cy="3068218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F254A7C-1CEB-51AE-76BC-1B40E6F65221}"/>
                    </a:ext>
                  </a:extLst>
                </p:cNvPr>
                <p:cNvGrpSpPr/>
                <p:nvPr/>
              </p:nvGrpSpPr>
              <p:grpSpPr>
                <a:xfrm>
                  <a:off x="5465129" y="336246"/>
                  <a:ext cx="6639918" cy="3059002"/>
                  <a:chOff x="1877506" y="3707355"/>
                  <a:chExt cx="6639918" cy="3059002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11A083CE-F87C-3F6D-DE09-B1292CEB673C}"/>
                      </a:ext>
                    </a:extLst>
                  </p:cNvPr>
                  <p:cNvGrpSpPr/>
                  <p:nvPr/>
                </p:nvGrpSpPr>
                <p:grpSpPr>
                  <a:xfrm>
                    <a:off x="6930744" y="3746453"/>
                    <a:ext cx="774000" cy="743681"/>
                    <a:chOff x="1931926" y="4105469"/>
                    <a:chExt cx="774000" cy="2342143"/>
                  </a:xfrm>
                </p:grpSpPr>
                <p:sp>
                  <p:nvSpPr>
                    <p:cNvPr id="57" name="Rectangle: Rounded Corners 56">
                      <a:extLst>
                        <a:ext uri="{FF2B5EF4-FFF2-40B4-BE49-F238E27FC236}">
                          <a16:creationId xmlns:a16="http://schemas.microsoft.com/office/drawing/2014/main" id="{9100BB7F-E4F2-2DA6-930A-18C6CD2C6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1926" y="4105469"/>
                      <a:ext cx="774000" cy="2342143"/>
                    </a:xfrm>
                    <a:prstGeom prst="roundRect">
                      <a:avLst/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8" name="TextBox 57">
                      <a:extLst>
                        <a:ext uri="{FF2B5EF4-FFF2-40B4-BE49-F238E27FC236}">
                          <a16:creationId xmlns:a16="http://schemas.microsoft.com/office/drawing/2014/main" id="{71CEF743-A8B5-E329-4C03-3FDB521262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5412" y="4374443"/>
                      <a:ext cx="608239" cy="962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Quit </a:t>
                      </a: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smoking</a:t>
                      </a:r>
                    </a:p>
                  </p:txBody>
                </p:sp>
              </p:grpSp>
              <p:grpSp>
                <p:nvGrpSpPr>
                  <p:cNvPr id="19" name="Group 18">
                    <a:extLst>
                      <a:ext uri="{FF2B5EF4-FFF2-40B4-BE49-F238E27FC236}">
                        <a16:creationId xmlns:a16="http://schemas.microsoft.com/office/drawing/2014/main" id="{0740330A-C40C-03EA-0623-EA7E3EB1D9A0}"/>
                      </a:ext>
                    </a:extLst>
                  </p:cNvPr>
                  <p:cNvGrpSpPr/>
                  <p:nvPr/>
                </p:nvGrpSpPr>
                <p:grpSpPr>
                  <a:xfrm>
                    <a:off x="5674633" y="3742556"/>
                    <a:ext cx="774000" cy="1276743"/>
                    <a:chOff x="1924086" y="4105469"/>
                    <a:chExt cx="774000" cy="2342143"/>
                  </a:xfrm>
                </p:grpSpPr>
                <p:sp>
                  <p:nvSpPr>
                    <p:cNvPr id="55" name="Rectangle: Rounded Corners 54">
                      <a:extLst>
                        <a:ext uri="{FF2B5EF4-FFF2-40B4-BE49-F238E27FC236}">
                          <a16:creationId xmlns:a16="http://schemas.microsoft.com/office/drawing/2014/main" id="{D76FA034-A280-C5F9-FAEA-D260CF2A4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4086" y="4105469"/>
                      <a:ext cx="774000" cy="2342143"/>
                    </a:xfrm>
                    <a:prstGeom prst="roundRect">
                      <a:avLst/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3BB0A386-63DB-762A-3D4E-86E054AC83A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5412" y="4134456"/>
                      <a:ext cx="608239" cy="56086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Set a </a:t>
                      </a:r>
                      <a: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quit date</a:t>
                      </a:r>
                    </a:p>
                  </p:txBody>
                </p:sp>
              </p:grp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1FB969AC-5DA0-E508-9B3D-A602EA8908D1}"/>
                      </a:ext>
                    </a:extLst>
                  </p:cNvPr>
                  <p:cNvGrpSpPr/>
                  <p:nvPr/>
                </p:nvGrpSpPr>
                <p:grpSpPr>
                  <a:xfrm>
                    <a:off x="4421145" y="3707355"/>
                    <a:ext cx="774000" cy="1962199"/>
                    <a:chOff x="1924086" y="4105469"/>
                    <a:chExt cx="774000" cy="2342143"/>
                  </a:xfrm>
                </p:grpSpPr>
                <p:sp>
                  <p:nvSpPr>
                    <p:cNvPr id="53" name="Rectangle: Rounded Corners 52">
                      <a:extLst>
                        <a:ext uri="{FF2B5EF4-FFF2-40B4-BE49-F238E27FC236}">
                          <a16:creationId xmlns:a16="http://schemas.microsoft.com/office/drawing/2014/main" id="{B064310D-AF61-6ADB-B117-59C8C8112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4086" y="4105469"/>
                      <a:ext cx="774000" cy="2342143"/>
                    </a:xfrm>
                    <a:prstGeom prst="roundRect">
                      <a:avLst/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4044D4C1-FFD3-77E6-359A-682EEEED3E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96361" y="4145827"/>
                      <a:ext cx="648372" cy="5474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Seen </a:t>
                      </a: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by in-house service</a:t>
                      </a:r>
                    </a:p>
                  </p:txBody>
                </p:sp>
              </p:grpSp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3BAB66E-FC56-8223-31DC-2D141D76EB1C}"/>
                      </a:ext>
                    </a:extLst>
                  </p:cNvPr>
                  <p:cNvGrpSpPr/>
                  <p:nvPr/>
                </p:nvGrpSpPr>
                <p:grpSpPr>
                  <a:xfrm>
                    <a:off x="1903125" y="4105469"/>
                    <a:ext cx="825301" cy="2342143"/>
                    <a:chOff x="1903125" y="4105469"/>
                    <a:chExt cx="825301" cy="2342143"/>
                  </a:xfrm>
                </p:grpSpPr>
                <p:sp>
                  <p:nvSpPr>
                    <p:cNvPr id="51" name="Rectangle: Rounded Corners 50">
                      <a:extLst>
                        <a:ext uri="{FF2B5EF4-FFF2-40B4-BE49-F238E27FC236}">
                          <a16:creationId xmlns:a16="http://schemas.microsoft.com/office/drawing/2014/main" id="{A0A3638E-0DB8-2193-2C71-8E793E45E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4086" y="4105469"/>
                      <a:ext cx="774000" cy="2342143"/>
                    </a:xfrm>
                    <a:prstGeom prst="roundRect">
                      <a:avLst/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7EEEBBDB-9C3E-0F3A-23CC-3148D6AB4A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3125" y="4190573"/>
                      <a:ext cx="825301" cy="30573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Identified </a:t>
                      </a:r>
                      <a:b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</a:b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 hospital</a:t>
                      </a:r>
                    </a:p>
                  </p:txBody>
                </p:sp>
              </p:grp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4B53B300-66E9-27E6-7BBD-B1ABE88D05F6}"/>
                      </a:ext>
                    </a:extLst>
                  </p:cNvPr>
                  <p:cNvGrpSpPr/>
                  <p:nvPr/>
                </p:nvGrpSpPr>
                <p:grpSpPr>
                  <a:xfrm>
                    <a:off x="3184549" y="3707355"/>
                    <a:ext cx="774000" cy="2843999"/>
                    <a:chOff x="1933514" y="4105469"/>
                    <a:chExt cx="774000" cy="2342142"/>
                  </a:xfrm>
                </p:grpSpPr>
                <p:sp>
                  <p:nvSpPr>
                    <p:cNvPr id="49" name="Rectangle: Rounded Corners 48">
                      <a:extLst>
                        <a:ext uri="{FF2B5EF4-FFF2-40B4-BE49-F238E27FC236}">
                          <a16:creationId xmlns:a16="http://schemas.microsoft.com/office/drawing/2014/main" id="{0AC6B612-ABD1-21FA-02E6-D5E13E3AFD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33514" y="4105469"/>
                      <a:ext cx="774000" cy="2342142"/>
                    </a:xfrm>
                    <a:prstGeom prst="roundRect">
                      <a:avLst/>
                    </a:prstGeom>
                    <a:solidFill>
                      <a:srgbClr val="E7E6E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27D331E5-77EF-1C83-EAE4-EF0C730E2D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70588" y="4175609"/>
                      <a:ext cx="691660" cy="37767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Referred </a:t>
                      </a:r>
                      <a:r>
                        <a:rPr kumimoji="0" lang="en-GB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9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to in-house service</a:t>
                      </a:r>
                    </a:p>
                  </p:txBody>
                </p:sp>
              </p:grp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7ADC681B-0617-69E4-B413-0E0BB4E1C154}"/>
                      </a:ext>
                    </a:extLst>
                  </p:cNvPr>
                  <p:cNvSpPr/>
                  <p:nvPr/>
                </p:nvSpPr>
                <p:spPr>
                  <a:xfrm>
                    <a:off x="1922806" y="4647612"/>
                    <a:ext cx="774440" cy="1800000"/>
                  </a:xfrm>
                  <a:prstGeom prst="rect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E563515A-D160-4E62-505A-F69D52C5AB9F}"/>
                      </a:ext>
                    </a:extLst>
                  </p:cNvPr>
                  <p:cNvSpPr/>
                  <p:nvPr/>
                </p:nvSpPr>
                <p:spPr>
                  <a:xfrm>
                    <a:off x="3186409" y="4419044"/>
                    <a:ext cx="774440" cy="2123496"/>
                  </a:xfrm>
                  <a:prstGeom prst="rect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453A191D-2286-080F-D157-DFC89543A925}"/>
                      </a:ext>
                    </a:extLst>
                  </p:cNvPr>
                  <p:cNvSpPr/>
                  <p:nvPr/>
                </p:nvSpPr>
                <p:spPr>
                  <a:xfrm>
                    <a:off x="4429285" y="4288413"/>
                    <a:ext cx="774440" cy="1334442"/>
                  </a:xfrm>
                  <a:prstGeom prst="rect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AE9EA0E8-EE8E-2B92-E4A8-348DA1D3AF0E}"/>
                      </a:ext>
                    </a:extLst>
                  </p:cNvPr>
                  <p:cNvSpPr/>
                  <p:nvPr/>
                </p:nvSpPr>
                <p:spPr>
                  <a:xfrm>
                    <a:off x="5682696" y="4230052"/>
                    <a:ext cx="774440" cy="486540"/>
                  </a:xfrm>
                  <a:prstGeom prst="rect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266B6AD-8AC4-B348-2533-738FC890A2C1}"/>
                      </a:ext>
                    </a:extLst>
                  </p:cNvPr>
                  <p:cNvSpPr/>
                  <p:nvPr/>
                </p:nvSpPr>
                <p:spPr>
                  <a:xfrm>
                    <a:off x="6931182" y="4230997"/>
                    <a:ext cx="774440" cy="43200"/>
                  </a:xfrm>
                  <a:prstGeom prst="rect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D4820B53-C6F0-287D-A077-4E4A4F1AACB6}"/>
                      </a:ext>
                    </a:extLst>
                  </p:cNvPr>
                  <p:cNvSpPr/>
                  <p:nvPr/>
                </p:nvSpPr>
                <p:spPr>
                  <a:xfrm>
                    <a:off x="3186817" y="6542540"/>
                    <a:ext cx="774440" cy="32933"/>
                  </a:xfrm>
                  <a:prstGeom prst="rect">
                    <a:avLst/>
                  </a:prstGeom>
                  <a:solidFill>
                    <a:srgbClr val="AE257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68FE596C-1085-9710-14E3-3456C420B560}"/>
                      </a:ext>
                    </a:extLst>
                  </p:cNvPr>
                  <p:cNvSpPr/>
                  <p:nvPr/>
                </p:nvSpPr>
                <p:spPr>
                  <a:xfrm>
                    <a:off x="4425017" y="5624044"/>
                    <a:ext cx="774440" cy="46699"/>
                  </a:xfrm>
                  <a:prstGeom prst="rect">
                    <a:avLst/>
                  </a:prstGeom>
                  <a:solidFill>
                    <a:srgbClr val="AE257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D9872407-ADA4-43A0-0DB5-C958AEDE7AA4}"/>
                      </a:ext>
                    </a:extLst>
                  </p:cNvPr>
                  <p:cNvSpPr/>
                  <p:nvPr/>
                </p:nvSpPr>
                <p:spPr>
                  <a:xfrm>
                    <a:off x="5674193" y="4680744"/>
                    <a:ext cx="774440" cy="338553"/>
                  </a:xfrm>
                  <a:prstGeom prst="rect">
                    <a:avLst/>
                  </a:prstGeom>
                  <a:solidFill>
                    <a:srgbClr val="AE257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52CDD0E8-8751-85D3-0BD6-80B9D026C3B9}"/>
                      </a:ext>
                    </a:extLst>
                  </p:cNvPr>
                  <p:cNvSpPr/>
                  <p:nvPr/>
                </p:nvSpPr>
                <p:spPr>
                  <a:xfrm>
                    <a:off x="6930989" y="4297484"/>
                    <a:ext cx="774440" cy="195991"/>
                  </a:xfrm>
                  <a:prstGeom prst="rect">
                    <a:avLst/>
                  </a:prstGeom>
                  <a:solidFill>
                    <a:srgbClr val="AE257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" name="Flowchart: Manual Input 31">
                    <a:extLst>
                      <a:ext uri="{FF2B5EF4-FFF2-40B4-BE49-F238E27FC236}">
                        <a16:creationId xmlns:a16="http://schemas.microsoft.com/office/drawing/2014/main" id="{3BBFA822-B827-9325-718B-74CD23E0C66C}"/>
                      </a:ext>
                    </a:extLst>
                  </p:cNvPr>
                  <p:cNvSpPr/>
                  <p:nvPr/>
                </p:nvSpPr>
                <p:spPr>
                  <a:xfrm>
                    <a:off x="2705277" y="4422667"/>
                    <a:ext cx="475378" cy="2113021"/>
                  </a:xfrm>
                  <a:prstGeom prst="flowChartManualInput">
                    <a:avLst/>
                  </a:prstGeom>
                  <a:solidFill>
                    <a:srgbClr val="A7C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" name="Flowchart: Manual Input 32">
                    <a:extLst>
                      <a:ext uri="{FF2B5EF4-FFF2-40B4-BE49-F238E27FC236}">
                        <a16:creationId xmlns:a16="http://schemas.microsoft.com/office/drawing/2014/main" id="{CF6864C4-DEF5-61C2-EA87-3B10493A6328}"/>
                      </a:ext>
                    </a:extLst>
                  </p:cNvPr>
                  <p:cNvSpPr/>
                  <p:nvPr/>
                </p:nvSpPr>
                <p:spPr>
                  <a:xfrm flipV="1">
                    <a:off x="2705277" y="6535688"/>
                    <a:ext cx="475378" cy="59814"/>
                  </a:xfrm>
                  <a:prstGeom prst="flowChartManualInput">
                    <a:avLst/>
                  </a:prstGeom>
                  <a:solidFill>
                    <a:srgbClr val="E2B3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Flowchart: Manual Input 33">
                    <a:extLst>
                      <a:ext uri="{FF2B5EF4-FFF2-40B4-BE49-F238E27FC236}">
                        <a16:creationId xmlns:a16="http://schemas.microsoft.com/office/drawing/2014/main" id="{05CDF746-A9A9-9F21-3B02-9F3BC6C0DFD9}"/>
                      </a:ext>
                    </a:extLst>
                  </p:cNvPr>
                  <p:cNvSpPr/>
                  <p:nvPr/>
                </p:nvSpPr>
                <p:spPr>
                  <a:xfrm>
                    <a:off x="3951769" y="4292036"/>
                    <a:ext cx="475378" cy="1311058"/>
                  </a:xfrm>
                  <a:prstGeom prst="flowChartManualInput">
                    <a:avLst/>
                  </a:prstGeom>
                  <a:solidFill>
                    <a:srgbClr val="A7C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5" name="Flowchart: Manual Input 34">
                    <a:extLst>
                      <a:ext uri="{FF2B5EF4-FFF2-40B4-BE49-F238E27FC236}">
                        <a16:creationId xmlns:a16="http://schemas.microsoft.com/office/drawing/2014/main" id="{41E47941-F56A-4F8A-9761-DCC9F2E535BA}"/>
                      </a:ext>
                    </a:extLst>
                  </p:cNvPr>
                  <p:cNvSpPr/>
                  <p:nvPr/>
                </p:nvSpPr>
                <p:spPr>
                  <a:xfrm flipV="1">
                    <a:off x="3952464" y="5624045"/>
                    <a:ext cx="475378" cy="46695"/>
                  </a:xfrm>
                  <a:prstGeom prst="flowChartManualInput">
                    <a:avLst/>
                  </a:prstGeom>
                  <a:solidFill>
                    <a:srgbClr val="E2B3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Flowchart: Manual Input 35">
                    <a:extLst>
                      <a:ext uri="{FF2B5EF4-FFF2-40B4-BE49-F238E27FC236}">
                        <a16:creationId xmlns:a16="http://schemas.microsoft.com/office/drawing/2014/main" id="{A8A0F952-37EE-340C-7954-5098C889A47E}"/>
                      </a:ext>
                    </a:extLst>
                  </p:cNvPr>
                  <p:cNvSpPr/>
                  <p:nvPr/>
                </p:nvSpPr>
                <p:spPr>
                  <a:xfrm>
                    <a:off x="5206193" y="4247116"/>
                    <a:ext cx="475378" cy="416573"/>
                  </a:xfrm>
                  <a:prstGeom prst="flowChartManualInput">
                    <a:avLst/>
                  </a:prstGeom>
                  <a:solidFill>
                    <a:srgbClr val="A7C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7" name="Flowchart: Manual Input 36">
                    <a:extLst>
                      <a:ext uri="{FF2B5EF4-FFF2-40B4-BE49-F238E27FC236}">
                        <a16:creationId xmlns:a16="http://schemas.microsoft.com/office/drawing/2014/main" id="{7C8BD204-FCFE-ABC1-C559-83E9964312D4}"/>
                      </a:ext>
                    </a:extLst>
                  </p:cNvPr>
                  <p:cNvSpPr/>
                  <p:nvPr/>
                </p:nvSpPr>
                <p:spPr>
                  <a:xfrm flipV="1">
                    <a:off x="5204507" y="4679556"/>
                    <a:ext cx="475378" cy="342157"/>
                  </a:xfrm>
                  <a:prstGeom prst="flowChartManualInput">
                    <a:avLst/>
                  </a:prstGeom>
                  <a:solidFill>
                    <a:srgbClr val="E2B3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8" name="Flowchart: Manual Input 37">
                    <a:extLst>
                      <a:ext uri="{FF2B5EF4-FFF2-40B4-BE49-F238E27FC236}">
                        <a16:creationId xmlns:a16="http://schemas.microsoft.com/office/drawing/2014/main" id="{F0438E5A-BFD4-0239-C472-94129CB11FE4}"/>
                      </a:ext>
                    </a:extLst>
                  </p:cNvPr>
                  <p:cNvSpPr/>
                  <p:nvPr/>
                </p:nvSpPr>
                <p:spPr>
                  <a:xfrm>
                    <a:off x="6454815" y="4168444"/>
                    <a:ext cx="475378" cy="105615"/>
                  </a:xfrm>
                  <a:prstGeom prst="flowChartManualInput">
                    <a:avLst/>
                  </a:prstGeom>
                  <a:solidFill>
                    <a:srgbClr val="A7C6E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Flowchart: Manual Input 38">
                    <a:extLst>
                      <a:ext uri="{FF2B5EF4-FFF2-40B4-BE49-F238E27FC236}">
                        <a16:creationId xmlns:a16="http://schemas.microsoft.com/office/drawing/2014/main" id="{7B413542-8F9F-72D7-1E57-E5CFE89B8E22}"/>
                      </a:ext>
                    </a:extLst>
                  </p:cNvPr>
                  <p:cNvSpPr/>
                  <p:nvPr/>
                </p:nvSpPr>
                <p:spPr>
                  <a:xfrm flipV="1">
                    <a:off x="6455611" y="4321137"/>
                    <a:ext cx="475378" cy="172800"/>
                  </a:xfrm>
                  <a:prstGeom prst="flowChartManualInput">
                    <a:avLst/>
                  </a:prstGeom>
                  <a:solidFill>
                    <a:srgbClr val="E2B3C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6F76F065-59A3-BBFB-75CF-DE34A151B47D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506" y="5334665"/>
                    <a:ext cx="537796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1,235</a:t>
                    </a: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922794B2-3176-20FE-771C-46EE8202A23C}"/>
                      </a:ext>
                    </a:extLst>
                  </p:cNvPr>
                  <p:cNvSpPr txBox="1"/>
                  <p:nvPr/>
                </p:nvSpPr>
                <p:spPr>
                  <a:xfrm>
                    <a:off x="3302878" y="4778654"/>
                    <a:ext cx="530516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100%</a:t>
                    </a: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3A13D4A-6E2C-C95E-C00A-515EA300F4F1}"/>
                      </a:ext>
                    </a:extLst>
                  </p:cNvPr>
                  <p:cNvSpPr txBox="1"/>
                  <p:nvPr/>
                </p:nvSpPr>
                <p:spPr>
                  <a:xfrm>
                    <a:off x="3413167" y="6500311"/>
                    <a:ext cx="353353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0%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38B604F1-4857-D2D9-A714-4340273D7E8A}"/>
                      </a:ext>
                    </a:extLst>
                  </p:cNvPr>
                  <p:cNvSpPr txBox="1"/>
                  <p:nvPr/>
                </p:nvSpPr>
                <p:spPr>
                  <a:xfrm>
                    <a:off x="4399221" y="4654403"/>
                    <a:ext cx="530516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100%</a:t>
                    </a:r>
                  </a:p>
                </p:txBody>
              </p:sp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27CE11B-16EE-5543-E139-9FAAD776B614}"/>
                      </a:ext>
                    </a:extLst>
                  </p:cNvPr>
                  <p:cNvSpPr txBox="1"/>
                  <p:nvPr/>
                </p:nvSpPr>
                <p:spPr>
                  <a:xfrm>
                    <a:off x="5717440" y="4642359"/>
                    <a:ext cx="441935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43%</a:t>
                    </a:r>
                  </a:p>
                </p:txBody>
              </p: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D2919DF0-C6E7-5F27-1C41-1C86868F6B76}"/>
                      </a:ext>
                    </a:extLst>
                  </p:cNvPr>
                  <p:cNvSpPr txBox="1"/>
                  <p:nvPr/>
                </p:nvSpPr>
                <p:spPr>
                  <a:xfrm>
                    <a:off x="5765915" y="4271848"/>
                    <a:ext cx="441935" cy="2660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57%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F7AF56B3-9FD6-ADB3-8F8E-BEC2A1CEE5BA}"/>
                      </a:ext>
                    </a:extLst>
                  </p:cNvPr>
                  <p:cNvSpPr txBox="1"/>
                  <p:nvPr/>
                </p:nvSpPr>
                <p:spPr>
                  <a:xfrm>
                    <a:off x="7035421" y="4219913"/>
                    <a:ext cx="495583" cy="3015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7E6E6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87%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04B5164A-BCA6-086D-6A1B-DA397CFADF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8049424" y="3934444"/>
                    <a:ext cx="468000" cy="468000"/>
                  </a:xfrm>
                  <a:prstGeom prst="ellipse">
                    <a:avLst/>
                  </a:prstGeom>
                  <a:solidFill>
                    <a:srgbClr val="005E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none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13%</a:t>
                    </a:r>
                  </a:p>
                </p:txBody>
              </p:sp>
              <p:cxnSp>
                <p:nvCxnSpPr>
                  <p:cNvPr id="48" name="Connector: Elbow 47">
                    <a:extLst>
                      <a:ext uri="{FF2B5EF4-FFF2-40B4-BE49-F238E27FC236}">
                        <a16:creationId xmlns:a16="http://schemas.microsoft.com/office/drawing/2014/main" id="{A3A921C9-F5BE-6A51-C01E-9C4CF490B0B9}"/>
                      </a:ext>
                    </a:extLst>
                  </p:cNvPr>
                  <p:cNvCxnSpPr>
                    <a:cxnSpLocks/>
                    <a:stCxn id="27" idx="3"/>
                    <a:endCxn id="47" idx="2"/>
                  </p:cNvCxnSpPr>
                  <p:nvPr/>
                </p:nvCxnSpPr>
                <p:spPr>
                  <a:xfrm flipV="1">
                    <a:off x="7705622" y="4168444"/>
                    <a:ext cx="343802" cy="84153"/>
                  </a:xfrm>
                  <a:prstGeom prst="bentConnector3">
                    <a:avLst>
                      <a:gd name="adj1" fmla="val 50000"/>
                    </a:avLst>
                  </a:prstGeom>
                  <a:ln w="19050">
                    <a:solidFill>
                      <a:srgbClr val="005EB8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D6E7515F-F3DE-D532-3E90-A7AE743C3E4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359543" y="1978181"/>
                  <a:ext cx="2681841" cy="1224000"/>
                </a:xfrm>
                <a:prstGeom prst="roundRect">
                  <a:avLst/>
                </a:prstGeom>
                <a:solidFill>
                  <a:srgbClr val="005EB8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7%</a:t>
                  </a:r>
                  <a:br>
                    <a:rPr kumimoji="0" lang="en-GB" sz="4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en-GB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en-GB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of the smokers identified in hospital </a:t>
                  </a:r>
                  <a:r>
                    <a:rPr kumimoji="0" lang="en-GB" sz="1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quit smoking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962E537-4DAA-F9E4-B9A3-F789DD75E557}"/>
                    </a:ext>
                  </a:extLst>
                </p:cNvPr>
                <p:cNvSpPr txBox="1"/>
                <p:nvPr/>
              </p:nvSpPr>
              <p:spPr>
                <a:xfrm>
                  <a:off x="6303798" y="1407116"/>
                  <a:ext cx="452970" cy="225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Yes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6978071-167A-8229-F7B8-3AC936A8FD3D}"/>
                    </a:ext>
                  </a:extLst>
                </p:cNvPr>
                <p:cNvSpPr txBox="1"/>
                <p:nvPr/>
              </p:nvSpPr>
              <p:spPr>
                <a:xfrm>
                  <a:off x="7595850" y="1407115"/>
                  <a:ext cx="452970" cy="225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Yes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1B9D575-46F3-4058-6C0B-B6A5D8E6A1A9}"/>
                    </a:ext>
                  </a:extLst>
                </p:cNvPr>
                <p:cNvSpPr txBox="1"/>
                <p:nvPr/>
              </p:nvSpPr>
              <p:spPr>
                <a:xfrm>
                  <a:off x="8825433" y="1032562"/>
                  <a:ext cx="452970" cy="225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Yes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D14CCFE-6A28-EF89-CBE8-140479ADB8F2}"/>
                    </a:ext>
                  </a:extLst>
                </p:cNvPr>
                <p:cNvSpPr txBox="1"/>
                <p:nvPr/>
              </p:nvSpPr>
              <p:spPr>
                <a:xfrm>
                  <a:off x="6272647" y="3178468"/>
                  <a:ext cx="452970" cy="225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No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D6BF57-7E7C-3207-B6EC-6B2A69A0E55C}"/>
                    </a:ext>
                  </a:extLst>
                </p:cNvPr>
                <p:cNvSpPr txBox="1"/>
                <p:nvPr/>
              </p:nvSpPr>
              <p:spPr>
                <a:xfrm>
                  <a:off x="8830955" y="1345640"/>
                  <a:ext cx="452970" cy="225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No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92C13A4-6F67-275E-B76B-CC2571625AA7}"/>
                    </a:ext>
                  </a:extLst>
                </p:cNvPr>
                <p:cNvSpPr txBox="1"/>
                <p:nvPr/>
              </p:nvSpPr>
              <p:spPr>
                <a:xfrm>
                  <a:off x="10148895" y="926513"/>
                  <a:ext cx="452971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No</a:t>
                  </a:r>
                  <a:endParaRPr kumimoji="0" lang="en-GB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4B9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A79B9FC-4A4C-C680-DD11-03CF3A99DDF3}"/>
                    </a:ext>
                  </a:extLst>
                </p:cNvPr>
                <p:cNvSpPr txBox="1"/>
                <p:nvPr/>
              </p:nvSpPr>
              <p:spPr>
                <a:xfrm>
                  <a:off x="10152005" y="780335"/>
                  <a:ext cx="45297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4B9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Yes</a:t>
                  </a:r>
                  <a:endParaRPr kumimoji="0" lang="en-GB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4B9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C45F222-8528-0F18-55CC-DFA3BB17A651}"/>
                </a:ext>
              </a:extLst>
            </p:cNvPr>
            <p:cNvSpPr txBox="1"/>
            <p:nvPr/>
          </p:nvSpPr>
          <p:spPr>
            <a:xfrm>
              <a:off x="3500642" y="4693509"/>
              <a:ext cx="395422" cy="227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510E2D-E134-7CEB-726A-D52A74F37DEF}"/>
                </a:ext>
              </a:extLst>
            </p:cNvPr>
            <p:cNvSpPr txBox="1"/>
            <p:nvPr/>
          </p:nvSpPr>
          <p:spPr>
            <a:xfrm>
              <a:off x="4116146" y="4674968"/>
              <a:ext cx="308460" cy="267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0%</a:t>
              </a:r>
            </a:p>
          </p:txBody>
        </p:sp>
      </p:grpSp>
      <p:pic>
        <p:nvPicPr>
          <p:cNvPr id="6146" name="Picture 2" descr="Image result for r bar chart">
            <a:extLst>
              <a:ext uri="{FF2B5EF4-FFF2-40B4-BE49-F238E27FC236}">
                <a16:creationId xmlns:a16="http://schemas.microsoft.com/office/drawing/2014/main" id="{F43F6FCB-F663-2415-B783-F597918DF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8"/>
          <a:stretch/>
        </p:blipFill>
        <p:spPr bwMode="auto">
          <a:xfrm>
            <a:off x="402147" y="2078015"/>
            <a:ext cx="2400192" cy="22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6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HSD-Refresh-Theme-NOV1120B">
  <a:themeElements>
    <a:clrScheme name="Custom 2">
      <a:dk1>
        <a:srgbClr val="FFFFFF"/>
      </a:dk1>
      <a:lt1>
        <a:srgbClr val="231F20"/>
      </a:lt1>
      <a:dk2>
        <a:srgbClr val="005EB8"/>
      </a:dk2>
      <a:lt2>
        <a:srgbClr val="F4F6F8"/>
      </a:lt2>
      <a:accent1>
        <a:srgbClr val="003087"/>
      </a:accent1>
      <a:accent2>
        <a:srgbClr val="768692"/>
      </a:accent2>
      <a:accent3>
        <a:srgbClr val="C7CED3"/>
      </a:accent3>
      <a:accent4>
        <a:srgbClr val="99DDEB"/>
      </a:accent4>
      <a:accent5>
        <a:srgbClr val="80D2CC"/>
      </a:accent5>
      <a:accent6>
        <a:srgbClr val="425563"/>
      </a:accent6>
      <a:hlink>
        <a:srgbClr val="005EB8"/>
      </a:hlink>
      <a:folHlink>
        <a:srgbClr val="0030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HSD-PPT-Template-Refresh_NOV2020-B" id="{06B772CD-B1AE-2743-BE7F-0BA8B46714EA}" vid="{16F65E12-3586-BC44-90B1-43C17D3850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48D3552BA4D54EA7D6349B957E6F80" ma:contentTypeVersion="18" ma:contentTypeDescription="Create a new document." ma:contentTypeScope="" ma:versionID="389a28ef84544cc1093a842271bf6509">
  <xsd:schema xmlns:xsd="http://www.w3.org/2001/XMLSchema" xmlns:xs="http://www.w3.org/2001/XMLSchema" xmlns:p="http://schemas.microsoft.com/office/2006/metadata/properties" xmlns:ns2="b632ed8f-4da2-450d-be64-a21447441809" xmlns:ns3="a8393aab-0c98-47e5-9894-d3a389a13a61" targetNamespace="http://schemas.microsoft.com/office/2006/metadata/properties" ma:root="true" ma:fieldsID="0519b0fce0f2b744d8321fc8d947910e" ns2:_="" ns3:_="">
    <xsd:import namespace="b632ed8f-4da2-450d-be64-a21447441809"/>
    <xsd:import namespace="a8393aab-0c98-47e5-9894-d3a389a1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2ed8f-4da2-450d-be64-a2144744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5e3038f7-01d3-45c6-9ff3-08a5a011bcb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3aab-0c98-47e5-9894-d3a389a13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bb47aca-9648-48b1-8f33-95e10af35f83}" ma:internalName="TaxCatchAll" ma:showField="CatchAllData" ma:web="a8393aab-0c98-47e5-9894-d3a389a13a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632ed8f-4da2-450d-be64-a21447441809">
      <Terms xmlns="http://schemas.microsoft.com/office/infopath/2007/PartnerControls"/>
    </lcf76f155ced4ddcb4097134ff3c332f>
    <TaxCatchAll xmlns="a8393aab-0c98-47e5-9894-d3a389a13a61" xsi:nil="true"/>
  </documentManagement>
</p:properties>
</file>

<file path=customXml/itemProps1.xml><?xml version="1.0" encoding="utf-8"?>
<ds:datastoreItem xmlns:ds="http://schemas.openxmlformats.org/officeDocument/2006/customXml" ds:itemID="{B7B6D4F5-ECA0-4A22-A4DD-3335756FD6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EFDDA1-88B0-4483-A363-4BE77886C01E}"/>
</file>

<file path=customXml/itemProps3.xml><?xml version="1.0" encoding="utf-8"?>
<ds:datastoreItem xmlns:ds="http://schemas.openxmlformats.org/officeDocument/2006/customXml" ds:itemID="{A12B3C52-C4E5-4003-8240-632FDE102EAB}">
  <ds:schemaRefs>
    <ds:schemaRef ds:uri="http://purl.org/dc/terms/"/>
    <ds:schemaRef ds:uri="http://schemas.openxmlformats.org/package/2006/metadata/core-properties"/>
    <ds:schemaRef ds:uri="ebf56b41-83d5-46bc-bbab-31c03d7cc0b6"/>
    <ds:schemaRef ds:uri="http://purl.org/dc/elements/1.1/"/>
    <ds:schemaRef ds:uri="http://schemas.microsoft.com/office/2006/metadata/properties"/>
    <ds:schemaRef ds:uri="http://schemas.microsoft.com/office/2006/documentManagement/types"/>
    <ds:schemaRef ds:uri="78f77335-39fc-4947-8d8b-b6ba01aa41eb"/>
    <ds:schemaRef ds:uri="http://purl.org/dc/dcmitype/"/>
    <ds:schemaRef ds:uri="http://schemas.microsoft.com/office/infopath/2007/PartnerControls"/>
    <ds:schemaRef ds:uri="http://www.w3.org/XML/1998/namespace"/>
    <ds:schemaRef ds:uri="ee0fda9e-be54-4e82-9d47-d756d577efd8"/>
    <ds:schemaRef ds:uri="cde8a068-385d-4db6-8bbc-11f65aa31885"/>
    <ds:schemaRef ds:uri="df18e213-440f-4530-9277-0491eb321a5e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37c354b2-85b0-47f5-b222-07b48d774ee3}" enabled="0" method="" siteId="{37c354b2-85b0-47f5-b222-07b48d774ee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29810</TotalTime>
  <Words>773</Words>
  <Application>Microsoft Office PowerPoint</Application>
  <PresentationFormat>Widescreen</PresentationFormat>
  <Paragraphs>115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Amasis MT Pro Light</vt:lpstr>
      <vt:lpstr>Arial</vt:lpstr>
      <vt:lpstr>Calibri</vt:lpstr>
      <vt:lpstr>NHSD-Refresh-Theme-NOV1120B</vt:lpstr>
      <vt:lpstr>Beyond the dashboard:  R for value added insights</vt:lpstr>
      <vt:lpstr>Accurate, reproducible and appropriate analysis is the only way we can systematically drive improvement in healthcare.</vt:lpstr>
      <vt:lpstr>PowerPoint Presentation</vt:lpstr>
      <vt:lpstr>PowerPoint Presentation</vt:lpstr>
      <vt:lpstr>PowerPoint Presentation</vt:lpstr>
      <vt:lpstr>PowerPoint Presentation</vt:lpstr>
      <vt:lpstr>1. Group relevant data together</vt:lpstr>
      <vt:lpstr>2. Story telling with the data</vt:lpstr>
      <vt:lpstr>3. What visual tells the story the best?</vt:lpstr>
      <vt:lpstr>4. Don’t be afraid of text</vt:lpstr>
      <vt:lpstr>5. Have we questioned ourselves?</vt:lpstr>
      <vt:lpstr>As the providers of data/analysis, we hold a lot of power over how that data is interpreted.</vt:lpstr>
      <vt:lpstr>PowerPoint Presentation</vt:lpstr>
      <vt:lpstr>End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Gregory Wye</dc:creator>
  <cp:lastModifiedBy>FARTHING, Nicola (NHS ENGLAND - X24)</cp:lastModifiedBy>
  <cp:revision>79</cp:revision>
  <dcterms:created xsi:type="dcterms:W3CDTF">2020-11-30T10:49:03Z</dcterms:created>
  <dcterms:modified xsi:type="dcterms:W3CDTF">2024-11-19T16:23:14Z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0x0101001A48D3552BA4D54EA7D6349B957E6F80</vt:lpwstr>
  </property>
  <property fmtid="{D5CDD505-2E9C-101B-9397-08002B2CF9AE}" pid="3" name="_dlc_DocIdItemGuid">
    <vt:lpwstr>56579ddb-1cdf-4035-9a3d-2da04fab6c26</vt:lpwstr>
  </property>
  <property fmtid="{D5CDD505-2E9C-101B-9397-08002B2CF9AE}" pid="4" name="MediaServiceImageTags">
    <vt:lpwstr/>
  </property>
</Properties>
</file>